
<file path=[Content_Types].xml><?xml version="1.0" encoding="utf-8"?>
<Types xmlns="http://schemas.openxmlformats.org/package/2006/content-types">
  <Default Extension="mp3" ContentType="audio/mpeg"/>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59" r:id="rId4"/>
    <p:sldId id="260" r:id="rId5"/>
    <p:sldId id="261" r:id="rId6"/>
    <p:sldId id="262" r:id="rId7"/>
    <p:sldId id="263" r:id="rId8"/>
    <p:sldId id="264" r:id="rId9"/>
    <p:sldId id="266"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C9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snapToGrid="0">
      <p:cViewPr>
        <p:scale>
          <a:sx n="25" d="100"/>
          <a:sy n="25" d="100"/>
        </p:scale>
        <p:origin x="276"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65000"/>
                <a:lumOff val="35000"/>
              </a:schemeClr>
            </a:solidFill>
            <a:ln>
              <a:noFill/>
            </a:ln>
          </c:spPr>
          <c:dPt>
            <c:idx val="0"/>
            <c:bubble3D val="0"/>
            <c:spPr>
              <a:solidFill>
                <a:schemeClr val="tx1">
                  <a:lumMod val="65000"/>
                  <a:lumOff val="35000"/>
                </a:schemeClr>
              </a:solidFill>
              <a:ln w="19050">
                <a:noFill/>
              </a:ln>
              <a:effectLst/>
            </c:spPr>
            <c:extLst>
              <c:ext xmlns:c16="http://schemas.microsoft.com/office/drawing/2014/chart" uri="{C3380CC4-5D6E-409C-BE32-E72D297353CC}">
                <c16:uniqueId val="{00000001-D9AC-4432-A417-D3C04A8E01E8}"/>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1-E088-4D5E-ACAD-F2000575B084}"/>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0-E088-4D5E-ACAD-F2000575B08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9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65000"/>
                <a:lumOff val="35000"/>
              </a:schemeClr>
            </a:solidFill>
            <a:ln>
              <a:noFill/>
            </a:ln>
          </c:spPr>
          <c:dPt>
            <c:idx val="0"/>
            <c:bubble3D val="0"/>
            <c:spPr>
              <a:solidFill>
                <a:schemeClr val="tx1">
                  <a:lumMod val="65000"/>
                  <a:lumOff val="35000"/>
                </a:schemeClr>
              </a:solidFill>
              <a:ln w="19050">
                <a:noFill/>
              </a:ln>
              <a:effectLst/>
            </c:spPr>
            <c:extLst>
              <c:ext xmlns:c16="http://schemas.microsoft.com/office/drawing/2014/chart" uri="{C3380CC4-5D6E-409C-BE32-E72D297353CC}">
                <c16:uniqueId val="{00000001-CB4D-47E2-A655-A5DACA863073}"/>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1-E088-4D5E-ACAD-F2000575B084}"/>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0-E088-4D5E-ACAD-F2000575B08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9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65000"/>
                <a:lumOff val="35000"/>
              </a:schemeClr>
            </a:solidFill>
            <a:ln>
              <a:noFill/>
            </a:ln>
          </c:spPr>
          <c:dPt>
            <c:idx val="0"/>
            <c:bubble3D val="0"/>
            <c:spPr>
              <a:solidFill>
                <a:schemeClr val="tx1">
                  <a:lumMod val="65000"/>
                  <a:lumOff val="35000"/>
                </a:schemeClr>
              </a:solidFill>
              <a:ln w="19050">
                <a:noFill/>
              </a:ln>
              <a:effectLst/>
            </c:spPr>
            <c:extLst>
              <c:ext xmlns:c16="http://schemas.microsoft.com/office/drawing/2014/chart" uri="{C3380CC4-5D6E-409C-BE32-E72D297353CC}">
                <c16:uniqueId val="{00000001-CB4D-47E2-A655-A5DACA863073}"/>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1-E088-4D5E-ACAD-F2000575B084}"/>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0-E088-4D5E-ACAD-F2000575B08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9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dirty="0"/>
          </a:p>
        </p:txBody>
      </p:sp>
      <p:sp>
        <p:nvSpPr>
          <p:cNvPr id="9" name="Picture Placeholder 7"/>
          <p:cNvSpPr>
            <a:spLocks noGrp="1"/>
          </p:cNvSpPr>
          <p:nvPr>
            <p:ph type="pic" sz="quarter" idx="11"/>
          </p:nvPr>
        </p:nvSpPr>
        <p:spPr>
          <a:xfrm>
            <a:off x="0" y="0"/>
            <a:ext cx="12192000" cy="3480619"/>
          </a:xfrm>
        </p:spPr>
        <p:txBody>
          <a:bodyPr/>
          <a:lstStyle/>
          <a:p>
            <a:endParaRPr lang="en-US" dirty="0"/>
          </a:p>
        </p:txBody>
      </p:sp>
    </p:spTree>
    <p:extLst>
      <p:ext uri="{BB962C8B-B14F-4D97-AF65-F5344CB8AC3E}">
        <p14:creationId xmlns:p14="http://schemas.microsoft.com/office/powerpoint/2010/main" val="209720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3000" fill="hold"/>
                                        <p:tgtEl>
                                          <p:spTgt spid="8"/>
                                        </p:tgtEl>
                                      </p:cBhvr>
                                      <p:by x="115000" y="115000"/>
                                    </p:animScale>
                                  </p:childTnLst>
                                </p:cTn>
                              </p:par>
                              <p:par>
                                <p:cTn id="7" presetID="6" presetClass="emph" presetSubtype="0" fill="hold" grpId="0" nodeType="withEffect" nodePh="1">
                                  <p:stCondLst>
                                    <p:cond delay="0"/>
                                  </p:stCondLst>
                                  <p:endCondLst>
                                    <p:cond evt="begin" delay="0">
                                      <p:tn val="7"/>
                                    </p:cond>
                                  </p:endCondLst>
                                  <p:childTnLst>
                                    <p:animScale>
                                      <p:cBhvr>
                                        <p:cTn id="8" dur="3000" fill="hold"/>
                                        <p:tgtEl>
                                          <p:spTgt spid="9"/>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2AAFCA-C4BA-4E70-8FE6-D3ED3F2B82F5}" type="datetimeFigureOut">
              <a:rPr lang="en-US" smtClean="0"/>
              <a:t>8/16/2017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4843ABB-9DFC-433A-A572-87BBF075D28B}" type="slidenum">
              <a:rPr lang="en-US" smtClean="0"/>
              <a:t>‹#›</a:t>
            </a:fld>
            <a:endParaRPr lang="en-US" dirty="0"/>
          </a:p>
        </p:txBody>
      </p:sp>
    </p:spTree>
    <p:extLst>
      <p:ext uri="{BB962C8B-B14F-4D97-AF65-F5344CB8AC3E}">
        <p14:creationId xmlns:p14="http://schemas.microsoft.com/office/powerpoint/2010/main" val="597110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2AAFCA-C4BA-4E70-8FE6-D3ED3F2B82F5}" type="datetimeFigureOut">
              <a:rPr lang="en-US" smtClean="0"/>
              <a:t>8/16/2017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4843ABB-9DFC-433A-A572-87BBF075D28B}" type="slidenum">
              <a:rPr lang="en-US" smtClean="0"/>
              <a:t>‹#›</a:t>
            </a:fld>
            <a:endParaRPr lang="en-US" dirty="0"/>
          </a:p>
        </p:txBody>
      </p:sp>
    </p:spTree>
    <p:extLst>
      <p:ext uri="{BB962C8B-B14F-4D97-AF65-F5344CB8AC3E}">
        <p14:creationId xmlns:p14="http://schemas.microsoft.com/office/powerpoint/2010/main" val="465740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371080" y="2991121"/>
            <a:ext cx="609600" cy="609600"/>
          </a:xfrm>
          <a:prstGeom prst="ellipse">
            <a:avLst/>
          </a:prstGeom>
        </p:spPr>
        <p:txBody>
          <a:bodyPr/>
          <a:lstStyle/>
          <a:p>
            <a:endParaRPr lang="en-US" dirty="0"/>
          </a:p>
        </p:txBody>
      </p:sp>
      <p:sp>
        <p:nvSpPr>
          <p:cNvPr id="11" name="Picture Placeholder 9"/>
          <p:cNvSpPr>
            <a:spLocks noGrp="1"/>
          </p:cNvSpPr>
          <p:nvPr>
            <p:ph type="pic" sz="quarter" idx="11"/>
          </p:nvPr>
        </p:nvSpPr>
        <p:spPr>
          <a:xfrm>
            <a:off x="7371080" y="4126501"/>
            <a:ext cx="609600" cy="609600"/>
          </a:xfrm>
          <a:prstGeom prst="ellipse">
            <a:avLst/>
          </a:prstGeom>
        </p:spPr>
        <p:txBody>
          <a:bodyPr/>
          <a:lstStyle/>
          <a:p>
            <a:endParaRPr lang="en-US"/>
          </a:p>
        </p:txBody>
      </p:sp>
      <p:sp>
        <p:nvSpPr>
          <p:cNvPr id="12" name="Picture Placeholder 9"/>
          <p:cNvSpPr>
            <a:spLocks noGrp="1"/>
          </p:cNvSpPr>
          <p:nvPr>
            <p:ph type="pic" sz="quarter" idx="12"/>
          </p:nvPr>
        </p:nvSpPr>
        <p:spPr>
          <a:xfrm>
            <a:off x="7371080" y="5292361"/>
            <a:ext cx="609600" cy="609600"/>
          </a:xfrm>
          <a:prstGeom prst="ellipse">
            <a:avLst/>
          </a:prstGeom>
        </p:spPr>
        <p:txBody>
          <a:bodyPr/>
          <a:lstStyle/>
          <a:p>
            <a:endParaRPr lang="en-US"/>
          </a:p>
        </p:txBody>
      </p:sp>
    </p:spTree>
    <p:extLst>
      <p:ext uri="{BB962C8B-B14F-4D97-AF65-F5344CB8AC3E}">
        <p14:creationId xmlns:p14="http://schemas.microsoft.com/office/powerpoint/2010/main" val="120128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anim calcmode="lin" valueType="num">
                                      <p:cBhvr>
                                        <p:cTn id="9" dur="750" fill="hold"/>
                                        <p:tgtEl>
                                          <p:spTgt spid="10"/>
                                        </p:tgtEl>
                                        <p:attrNameLst>
                                          <p:attrName>style.rotation</p:attrName>
                                        </p:attrNameLst>
                                      </p:cBhvr>
                                      <p:tavLst>
                                        <p:tav tm="0">
                                          <p:val>
                                            <p:fltVal val="360"/>
                                          </p:val>
                                        </p:tav>
                                        <p:tav tm="100000">
                                          <p:val>
                                            <p:fltVal val="0"/>
                                          </p:val>
                                        </p:tav>
                                      </p:tavLst>
                                    </p:anim>
                                    <p:animEffect transition="in" filter="fade">
                                      <p:cBhvr>
                                        <p:cTn id="10" dur="750"/>
                                        <p:tgtEl>
                                          <p:spTgt spid="10"/>
                                        </p:tgtEl>
                                      </p:cBhvr>
                                    </p:animEffect>
                                  </p:childTnLst>
                                </p:cTn>
                              </p:par>
                              <p:par>
                                <p:cTn id="11" presetID="49" presetClass="entr" presetSubtype="0" decel="100000" fill="hold" grpId="0" nodeType="withEffect" nodePh="1">
                                  <p:stCondLst>
                                    <p:cond delay="20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 calcmode="lin" valueType="num">
                                      <p:cBhvr>
                                        <p:cTn id="13" dur="750" fill="hold"/>
                                        <p:tgtEl>
                                          <p:spTgt spid="11"/>
                                        </p:tgtEl>
                                        <p:attrNameLst>
                                          <p:attrName>ppt_w</p:attrName>
                                        </p:attrNameLst>
                                      </p:cBhvr>
                                      <p:tavLst>
                                        <p:tav tm="0">
                                          <p:val>
                                            <p:fltVal val="0"/>
                                          </p:val>
                                        </p:tav>
                                        <p:tav tm="100000">
                                          <p:val>
                                            <p:strVal val="#ppt_w"/>
                                          </p:val>
                                        </p:tav>
                                      </p:tavLst>
                                    </p:anim>
                                    <p:anim calcmode="lin" valueType="num">
                                      <p:cBhvr>
                                        <p:cTn id="14" dur="750" fill="hold"/>
                                        <p:tgtEl>
                                          <p:spTgt spid="11"/>
                                        </p:tgtEl>
                                        <p:attrNameLst>
                                          <p:attrName>ppt_h</p:attrName>
                                        </p:attrNameLst>
                                      </p:cBhvr>
                                      <p:tavLst>
                                        <p:tav tm="0">
                                          <p:val>
                                            <p:fltVal val="0"/>
                                          </p:val>
                                        </p:tav>
                                        <p:tav tm="100000">
                                          <p:val>
                                            <p:strVal val="#ppt_h"/>
                                          </p:val>
                                        </p:tav>
                                      </p:tavLst>
                                    </p:anim>
                                    <p:anim calcmode="lin" valueType="num">
                                      <p:cBhvr>
                                        <p:cTn id="15" dur="750" fill="hold"/>
                                        <p:tgtEl>
                                          <p:spTgt spid="11"/>
                                        </p:tgtEl>
                                        <p:attrNameLst>
                                          <p:attrName>style.rotation</p:attrName>
                                        </p:attrNameLst>
                                      </p:cBhvr>
                                      <p:tavLst>
                                        <p:tav tm="0">
                                          <p:val>
                                            <p:fltVal val="360"/>
                                          </p:val>
                                        </p:tav>
                                        <p:tav tm="100000">
                                          <p:val>
                                            <p:fltVal val="0"/>
                                          </p:val>
                                        </p:tav>
                                      </p:tavLst>
                                    </p:anim>
                                    <p:animEffect transition="in" filter="fade">
                                      <p:cBhvr>
                                        <p:cTn id="16" dur="750"/>
                                        <p:tgtEl>
                                          <p:spTgt spid="11"/>
                                        </p:tgtEl>
                                      </p:cBhvr>
                                    </p:animEffect>
                                  </p:childTnLst>
                                </p:cTn>
                              </p:par>
                              <p:par>
                                <p:cTn id="17" presetID="49" presetClass="entr" presetSubtype="0" decel="100000" fill="hold" grpId="0" nodeType="withEffect" nodePh="1">
                                  <p:stCondLst>
                                    <p:cond delay="5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 calcmode="lin" valueType="num">
                                      <p:cBhvr>
                                        <p:cTn id="19" dur="750" fill="hold"/>
                                        <p:tgtEl>
                                          <p:spTgt spid="12"/>
                                        </p:tgtEl>
                                        <p:attrNameLst>
                                          <p:attrName>ppt_w</p:attrName>
                                        </p:attrNameLst>
                                      </p:cBhvr>
                                      <p:tavLst>
                                        <p:tav tm="0">
                                          <p:val>
                                            <p:fltVal val="0"/>
                                          </p:val>
                                        </p:tav>
                                        <p:tav tm="100000">
                                          <p:val>
                                            <p:strVal val="#ppt_w"/>
                                          </p:val>
                                        </p:tav>
                                      </p:tavLst>
                                    </p:anim>
                                    <p:anim calcmode="lin" valueType="num">
                                      <p:cBhvr>
                                        <p:cTn id="20" dur="750" fill="hold"/>
                                        <p:tgtEl>
                                          <p:spTgt spid="12"/>
                                        </p:tgtEl>
                                        <p:attrNameLst>
                                          <p:attrName>ppt_h</p:attrName>
                                        </p:attrNameLst>
                                      </p:cBhvr>
                                      <p:tavLst>
                                        <p:tav tm="0">
                                          <p:val>
                                            <p:fltVal val="0"/>
                                          </p:val>
                                        </p:tav>
                                        <p:tav tm="100000">
                                          <p:val>
                                            <p:strVal val="#ppt_h"/>
                                          </p:val>
                                        </p:tav>
                                      </p:tavLst>
                                    </p:anim>
                                    <p:anim calcmode="lin" valueType="num">
                                      <p:cBhvr>
                                        <p:cTn id="21" dur="750" fill="hold"/>
                                        <p:tgtEl>
                                          <p:spTgt spid="12"/>
                                        </p:tgtEl>
                                        <p:attrNameLst>
                                          <p:attrName>style.rotation</p:attrName>
                                        </p:attrNameLst>
                                      </p:cBhvr>
                                      <p:tavLst>
                                        <p:tav tm="0">
                                          <p:val>
                                            <p:fltVal val="360"/>
                                          </p:val>
                                        </p:tav>
                                        <p:tav tm="100000">
                                          <p:val>
                                            <p:fltVal val="0"/>
                                          </p:val>
                                        </p:tav>
                                      </p:tavLst>
                                    </p:anim>
                                    <p:animEffect transition="in" filter="fade">
                                      <p:cBhvr>
                                        <p:cTn id="22"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2AAFCA-C4BA-4E70-8FE6-D3ED3F2B82F5}" type="datetimeFigureOut">
              <a:rPr lang="en-US" smtClean="0"/>
              <a:t>8/16/2017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4843ABB-9DFC-433A-A572-87BBF075D28B}" type="slidenum">
              <a:rPr lang="en-US" smtClean="0"/>
              <a:t>‹#›</a:t>
            </a:fld>
            <a:endParaRPr lang="en-US" dirty="0"/>
          </a:p>
        </p:txBody>
      </p:sp>
    </p:spTree>
    <p:extLst>
      <p:ext uri="{BB962C8B-B14F-4D97-AF65-F5344CB8AC3E}">
        <p14:creationId xmlns:p14="http://schemas.microsoft.com/office/powerpoint/2010/main" val="2935760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2AAFCA-C4BA-4E70-8FE6-D3ED3F2B82F5}" type="datetimeFigureOut">
              <a:rPr lang="en-US" smtClean="0"/>
              <a:t>8/16/2017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4843ABB-9DFC-433A-A572-87BBF075D28B}" type="slidenum">
              <a:rPr lang="en-US" smtClean="0"/>
              <a:t>‹#›</a:t>
            </a:fld>
            <a:endParaRPr lang="en-US" dirty="0"/>
          </a:p>
        </p:txBody>
      </p:sp>
    </p:spTree>
    <p:extLst>
      <p:ext uri="{BB962C8B-B14F-4D97-AF65-F5344CB8AC3E}">
        <p14:creationId xmlns:p14="http://schemas.microsoft.com/office/powerpoint/2010/main" val="3096149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2AAFCA-C4BA-4E70-8FE6-D3ED3F2B82F5}" type="datetimeFigureOut">
              <a:rPr lang="en-US" smtClean="0"/>
              <a:t>8/16/2017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4843ABB-9DFC-433A-A572-87BBF075D28B}" type="slidenum">
              <a:rPr lang="en-US" smtClean="0"/>
              <a:t>‹#›</a:t>
            </a:fld>
            <a:endParaRPr lang="en-US" dirty="0"/>
          </a:p>
        </p:txBody>
      </p:sp>
    </p:spTree>
    <p:extLst>
      <p:ext uri="{BB962C8B-B14F-4D97-AF65-F5344CB8AC3E}">
        <p14:creationId xmlns:p14="http://schemas.microsoft.com/office/powerpoint/2010/main" val="3891218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dirty="0"/>
          </a:p>
        </p:txBody>
      </p:sp>
    </p:spTree>
    <p:extLst>
      <p:ext uri="{BB962C8B-B14F-4D97-AF65-F5344CB8AC3E}">
        <p14:creationId xmlns:p14="http://schemas.microsoft.com/office/powerpoint/2010/main" val="408551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25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dirty="0"/>
          </a:p>
        </p:txBody>
      </p:sp>
    </p:spTree>
    <p:extLst>
      <p:ext uri="{BB962C8B-B14F-4D97-AF65-F5344CB8AC3E}">
        <p14:creationId xmlns:p14="http://schemas.microsoft.com/office/powerpoint/2010/main" val="12935855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3000" fill="hold"/>
                                            <p:tgtEl>
                                              <p:spTgt spid="8"/>
                                            </p:tgtEl>
                                          </p:cBhvr>
                                          <p:by x="120000" y="120000"/>
                                        </p:animScale>
                                      </p:childTnLst>
                                    </p:cTn>
                                  </p:par>
                                  <p:par>
                                    <p:cTn id="7" presetID="6" presetClass="emph" presetSubtype="0" autoRev="1" fill="hold" grpId="1" nodeType="withEffect" nodePh="1" p14:presetBounceEnd="100000">
                                      <p:stCondLst>
                                        <p:cond delay="1500"/>
                                      </p:stCondLst>
                                      <p:endCondLst>
                                        <p:cond evt="begin" delay="0">
                                          <p:tn val="7"/>
                                        </p:cond>
                                      </p:endCondLst>
                                      <p:childTnLst>
                                        <p:animScale p14:bounceEnd="100000">
                                          <p:cBhvr>
                                            <p:cTn id="8" dur="100" fill="hold"/>
                                            <p:tgtEl>
                                              <p:spTgt spid="8"/>
                                            </p:tgtEl>
                                          </p:cBhvr>
                                          <p:by x="120000" y="120000"/>
                                        </p:animScale>
                                      </p:childTnLst>
                                    </p:cTn>
                                  </p:par>
                                  <p:par>
                                    <p:cTn id="9" presetID="0" presetClass="path" presetSubtype="0" accel="50000" autoRev="1" fill="hold" grpId="2" nodeType="withEffect" nodePh="1" p14:presetBounceEnd="100000">
                                      <p:stCondLst>
                                        <p:cond delay="1000"/>
                                      </p:stCondLst>
                                      <p:endCondLst>
                                        <p:cond evt="begin" delay="0">
                                          <p:tn val="9"/>
                                        </p:cond>
                                      </p:endCondLst>
                                      <p:childTnLst>
                                        <p:animMotion origin="layout" path="M -1.25E-6 1.38778E-17 L 0.11862 1.38778E-17 L -0.11367 1.38778E-17 " pathEditMode="relative" ptsTypes="AAA" p14:bounceEnd="100000">
                                          <p:cBhvr>
                                            <p:cTn id="10" dur="1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3000" fill="hold"/>
                                            <p:tgtEl>
                                              <p:spTgt spid="8"/>
                                            </p:tgtEl>
                                          </p:cBhvr>
                                          <p:by x="120000" y="120000"/>
                                        </p:animScale>
                                      </p:childTnLst>
                                    </p:cTn>
                                  </p:par>
                                  <p:par>
                                    <p:cTn id="7" presetID="6" presetClass="emph" presetSubtype="0" autoRev="1" fill="hold" grpId="1" nodeType="withEffect" nodePh="1">
                                      <p:stCondLst>
                                        <p:cond delay="1500"/>
                                      </p:stCondLst>
                                      <p:endCondLst>
                                        <p:cond evt="begin" delay="0">
                                          <p:tn val="7"/>
                                        </p:cond>
                                      </p:endCondLst>
                                      <p:childTnLst>
                                        <p:animScale>
                                          <p:cBhvr>
                                            <p:cTn id="8" dur="100" fill="hold"/>
                                            <p:tgtEl>
                                              <p:spTgt spid="8"/>
                                            </p:tgtEl>
                                          </p:cBhvr>
                                          <p:by x="120000" y="120000"/>
                                        </p:animScale>
                                      </p:childTnLst>
                                    </p:cTn>
                                  </p:par>
                                  <p:par>
                                    <p:cTn id="9" presetID="0" presetClass="path" presetSubtype="0" accel="50000" autoRev="1" fill="hold" grpId="2" nodeType="withEffect" nodePh="1">
                                      <p:stCondLst>
                                        <p:cond delay="1000"/>
                                      </p:stCondLst>
                                      <p:endCondLst>
                                        <p:cond evt="begin" delay="0">
                                          <p:tn val="9"/>
                                        </p:cond>
                                      </p:endCondLst>
                                      <p:childTnLst>
                                        <p:animMotion origin="layout" path="M -1.25E-6 1.38778E-17 L 0.11862 1.38778E-17 L -0.11367 1.38778E-17 " pathEditMode="relative" ptsTypes="AAA">
                                          <p:cBhvr>
                                            <p:cTn id="10" dur="1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dirty="0"/>
          </a:p>
        </p:txBody>
      </p:sp>
    </p:spTree>
    <p:extLst>
      <p:ext uri="{BB962C8B-B14F-4D97-AF65-F5344CB8AC3E}">
        <p14:creationId xmlns:p14="http://schemas.microsoft.com/office/powerpoint/2010/main" val="30640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3000" fill="hold"/>
                                        <p:tgtEl>
                                          <p:spTgt spid="8"/>
                                        </p:tgtEl>
                                      </p:cBhvr>
                                      <p:by x="140000" y="1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7"/>
          <p:cNvSpPr>
            <a:spLocks noGrp="1"/>
          </p:cNvSpPr>
          <p:nvPr>
            <p:ph type="pic" sz="quarter" idx="10"/>
          </p:nvPr>
        </p:nvSpPr>
        <p:spPr>
          <a:xfrm>
            <a:off x="0" y="0"/>
            <a:ext cx="12192000" cy="6858000"/>
          </a:xfrm>
        </p:spPr>
        <p:txBody>
          <a:bodyPr/>
          <a:lstStyle/>
          <a:p>
            <a:endParaRPr lang="en-US" dirty="0"/>
          </a:p>
        </p:txBody>
      </p:sp>
      <p:sp>
        <p:nvSpPr>
          <p:cNvPr id="7" name="Picture Placeholder 3">
            <a:extLst>
              <a:ext uri="{FF2B5EF4-FFF2-40B4-BE49-F238E27FC236}">
                <a16:creationId xmlns:a16="http://schemas.microsoft.com/office/drawing/2014/main" id="{8987AEB1-16D4-45C2-BDBD-4B8F29A04E61}"/>
              </a:ext>
            </a:extLst>
          </p:cNvPr>
          <p:cNvSpPr>
            <a:spLocks noGrp="1"/>
          </p:cNvSpPr>
          <p:nvPr>
            <p:ph type="pic" sz="quarter" idx="11"/>
          </p:nvPr>
        </p:nvSpPr>
        <p:spPr>
          <a:xfrm>
            <a:off x="1110078" y="3402012"/>
            <a:ext cx="2648706" cy="1741488"/>
          </a:xfrm>
          <a:ln w="104775">
            <a:solidFill>
              <a:schemeClr val="bg1">
                <a:lumMod val="50000"/>
                <a:alpha val="64000"/>
              </a:schemeClr>
            </a:solidFill>
          </a:ln>
        </p:spPr>
        <p:txBody>
          <a:bodyPr/>
          <a:lstStyle/>
          <a:p>
            <a:endParaRPr lang="id-ID" dirty="0"/>
          </a:p>
        </p:txBody>
      </p:sp>
      <p:sp>
        <p:nvSpPr>
          <p:cNvPr id="8" name="Picture Placeholder 3">
            <a:extLst>
              <a:ext uri="{FF2B5EF4-FFF2-40B4-BE49-F238E27FC236}">
                <a16:creationId xmlns:a16="http://schemas.microsoft.com/office/drawing/2014/main" id="{D07429AF-3E8D-488D-AC49-B62E1E6174D9}"/>
              </a:ext>
            </a:extLst>
          </p:cNvPr>
          <p:cNvSpPr>
            <a:spLocks noGrp="1"/>
          </p:cNvSpPr>
          <p:nvPr>
            <p:ph type="pic" sz="quarter" idx="12"/>
          </p:nvPr>
        </p:nvSpPr>
        <p:spPr>
          <a:xfrm>
            <a:off x="4805778" y="3402012"/>
            <a:ext cx="2648706" cy="1741488"/>
          </a:xfrm>
          <a:ln w="104775">
            <a:solidFill>
              <a:schemeClr val="bg1">
                <a:lumMod val="50000"/>
                <a:alpha val="64000"/>
              </a:schemeClr>
            </a:solidFill>
          </a:ln>
        </p:spPr>
        <p:txBody>
          <a:bodyPr/>
          <a:lstStyle/>
          <a:p>
            <a:endParaRPr lang="id-ID" dirty="0"/>
          </a:p>
        </p:txBody>
      </p:sp>
      <p:sp>
        <p:nvSpPr>
          <p:cNvPr id="9" name="Picture Placeholder 3">
            <a:extLst>
              <a:ext uri="{FF2B5EF4-FFF2-40B4-BE49-F238E27FC236}">
                <a16:creationId xmlns:a16="http://schemas.microsoft.com/office/drawing/2014/main" id="{BB05691E-B14C-4743-8501-7879348CF0CD}"/>
              </a:ext>
            </a:extLst>
          </p:cNvPr>
          <p:cNvSpPr>
            <a:spLocks noGrp="1"/>
          </p:cNvSpPr>
          <p:nvPr>
            <p:ph type="pic" sz="quarter" idx="13"/>
          </p:nvPr>
        </p:nvSpPr>
        <p:spPr>
          <a:xfrm>
            <a:off x="8501478" y="3402012"/>
            <a:ext cx="2648706" cy="1741488"/>
          </a:xfrm>
          <a:ln w="104775">
            <a:solidFill>
              <a:schemeClr val="bg1">
                <a:lumMod val="50000"/>
                <a:alpha val="64000"/>
              </a:schemeClr>
            </a:solidFill>
          </a:ln>
        </p:spPr>
        <p:txBody>
          <a:bodyPr/>
          <a:lstStyle/>
          <a:p>
            <a:endParaRPr lang="id-ID" dirty="0"/>
          </a:p>
        </p:txBody>
      </p:sp>
    </p:spTree>
    <p:extLst>
      <p:ext uri="{BB962C8B-B14F-4D97-AF65-F5344CB8AC3E}">
        <p14:creationId xmlns:p14="http://schemas.microsoft.com/office/powerpoint/2010/main" val="223233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6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par>
                                <p:cTn id="17" presetID="6" presetClass="emph" presetSubtype="0" fill="hold" grpId="0" nodeType="withEffect" nodePh="1">
                                  <p:stCondLst>
                                    <p:cond delay="0"/>
                                  </p:stCondLst>
                                  <p:endCondLst>
                                    <p:cond evt="begin" delay="0">
                                      <p:tn val="17"/>
                                    </p:cond>
                                  </p:endCondLst>
                                  <p:childTnLst>
                                    <p:animScale>
                                      <p:cBhvr>
                                        <p:cTn id="18" dur="2900" fill="hold"/>
                                        <p:tgtEl>
                                          <p:spTgt spid="10"/>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P spid="8" grpId="0" animBg="1"/>
      <p:bldP spid="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7"/>
          <p:cNvSpPr>
            <a:spLocks noGrp="1"/>
          </p:cNvSpPr>
          <p:nvPr>
            <p:ph type="pic" sz="quarter" idx="10"/>
          </p:nvPr>
        </p:nvSpPr>
        <p:spPr>
          <a:xfrm>
            <a:off x="0" y="0"/>
            <a:ext cx="12192000" cy="6858000"/>
          </a:xfrm>
        </p:spPr>
        <p:txBody>
          <a:bodyPr/>
          <a:lstStyle/>
          <a:p>
            <a:endParaRPr lang="en-US" dirty="0"/>
          </a:p>
        </p:txBody>
      </p:sp>
    </p:spTree>
    <p:extLst>
      <p:ext uri="{BB962C8B-B14F-4D97-AF65-F5344CB8AC3E}">
        <p14:creationId xmlns:p14="http://schemas.microsoft.com/office/powerpoint/2010/main" val="21296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3500" fill="hold"/>
                                        <p:tgtEl>
                                          <p:spTgt spid="10"/>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2AAFCA-C4BA-4E70-8FE6-D3ED3F2B82F5}" type="datetimeFigureOut">
              <a:rPr lang="en-US" smtClean="0"/>
              <a:t>8/16/2017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4843ABB-9DFC-433A-A572-87BBF075D28B}" type="slidenum">
              <a:rPr lang="en-US" smtClean="0"/>
              <a:t>‹#›</a:t>
            </a:fld>
            <a:endParaRPr lang="en-US" dirty="0"/>
          </a:p>
        </p:txBody>
      </p:sp>
    </p:spTree>
    <p:extLst>
      <p:ext uri="{BB962C8B-B14F-4D97-AF65-F5344CB8AC3E}">
        <p14:creationId xmlns:p14="http://schemas.microsoft.com/office/powerpoint/2010/main" val="2968462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2AAFCA-C4BA-4E70-8FE6-D3ED3F2B82F5}" type="datetimeFigureOut">
              <a:rPr lang="en-US" smtClean="0"/>
              <a:t>8/16/2017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4843ABB-9DFC-433A-A572-87BBF075D28B}" type="slidenum">
              <a:rPr lang="en-US" smtClean="0"/>
              <a:t>‹#›</a:t>
            </a:fld>
            <a:endParaRPr lang="en-US" dirty="0"/>
          </a:p>
        </p:txBody>
      </p:sp>
    </p:spTree>
    <p:extLst>
      <p:ext uri="{BB962C8B-B14F-4D97-AF65-F5344CB8AC3E}">
        <p14:creationId xmlns:p14="http://schemas.microsoft.com/office/powerpoint/2010/main" val="2753348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2AAFCA-C4BA-4E70-8FE6-D3ED3F2B82F5}" type="datetimeFigureOut">
              <a:rPr lang="en-US" smtClean="0"/>
              <a:t>8/16/2017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4843ABB-9DFC-433A-A572-87BBF075D28B}" type="slidenum">
              <a:rPr lang="en-US" smtClean="0"/>
              <a:t>‹#›</a:t>
            </a:fld>
            <a:endParaRPr lang="en-US" dirty="0"/>
          </a:p>
        </p:txBody>
      </p:sp>
    </p:spTree>
    <p:extLst>
      <p:ext uri="{BB962C8B-B14F-4D97-AF65-F5344CB8AC3E}">
        <p14:creationId xmlns:p14="http://schemas.microsoft.com/office/powerpoint/2010/main" val="1368715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2AAFCA-C4BA-4E70-8FE6-D3ED3F2B82F5}" type="datetimeFigureOut">
              <a:rPr lang="en-US" smtClean="0"/>
              <a:t>8/16/2017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43ABB-9DFC-433A-A572-87BBF075D28B}" type="slidenum">
              <a:rPr lang="en-US" smtClean="0"/>
              <a:t>‹#›</a:t>
            </a:fld>
            <a:endParaRPr lang="en-US" dirty="0"/>
          </a:p>
        </p:txBody>
      </p:sp>
    </p:spTree>
    <p:extLst>
      <p:ext uri="{BB962C8B-B14F-4D97-AF65-F5344CB8AC3E}">
        <p14:creationId xmlns:p14="http://schemas.microsoft.com/office/powerpoint/2010/main" val="87812240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1" r:id="rId4"/>
    <p:sldLayoutId id="2147483650"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4.png"/><Relationship Id="rId10" Type="http://schemas.openxmlformats.org/officeDocument/2006/relationships/image" Target="../media/image10.svg"/><Relationship Id="rId4" Type="http://schemas.openxmlformats.org/officeDocument/2006/relationships/image" Target="../media/image1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3.xml"/><Relationship Id="rId10" Type="http://schemas.openxmlformats.org/officeDocument/2006/relationships/image" Target="../media/image10.sv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chart" Target="../charts/chart1.xml"/><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chart" Target="../charts/chart3.xml"/><Relationship Id="rId10" Type="http://schemas.openxmlformats.org/officeDocument/2006/relationships/image" Target="../media/image10.svg"/><Relationship Id="rId4" Type="http://schemas.openxmlformats.org/officeDocument/2006/relationships/chart" Target="../charts/chart2.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10" Type="http://schemas.openxmlformats.org/officeDocument/2006/relationships/image" Target="../media/image10.sv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2629" y="4857872"/>
            <a:ext cx="2786742" cy="668442"/>
          </a:xfrm>
          <a:prstGeom prst="rect">
            <a:avLst/>
          </a:prstGeom>
        </p:spPr>
      </p:pic>
      <p:sp useBgFill="1">
        <p:nvSpPr>
          <p:cNvPr id="4" name="LAYER MASK"/>
          <p:cNvSpPr/>
          <p:nvPr/>
        </p:nvSpPr>
        <p:spPr>
          <a:xfrm>
            <a:off x="3483429" y="4194629"/>
            <a:ext cx="5109028" cy="266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UBLE EXPOSURE"/>
          <p:cNvSpPr txBox="1"/>
          <p:nvPr/>
        </p:nvSpPr>
        <p:spPr>
          <a:xfrm>
            <a:off x="4171950" y="3746475"/>
            <a:ext cx="3848100" cy="461665"/>
          </a:xfrm>
          <a:prstGeom prst="rect">
            <a:avLst/>
          </a:prstGeom>
          <a:noFill/>
        </p:spPr>
        <p:txBody>
          <a:bodyPr wrap="square" rtlCol="0" anchor="ctr">
            <a:spAutoFit/>
          </a:bodyPr>
          <a:lstStyle/>
          <a:p>
            <a:pPr algn="ctr"/>
            <a:r>
              <a:rPr lang="en-US" sz="1200" spc="300" dirty="0">
                <a:solidFill>
                  <a:schemeClr val="bg1">
                    <a:lumMod val="85000"/>
                  </a:schemeClr>
                </a:solidFill>
                <a:latin typeface="Raleway" panose="020B0003030101060003" pitchFamily="34" charset="0"/>
              </a:rPr>
              <a:t>DOUBLE EXPOSSURE PRESENTATION</a:t>
            </a:r>
          </a:p>
        </p:txBody>
      </p:sp>
      <p:sp useBgFill="1">
        <p:nvSpPr>
          <p:cNvPr id="6" name="LAYER MASK"/>
          <p:cNvSpPr/>
          <p:nvPr/>
        </p:nvSpPr>
        <p:spPr>
          <a:xfrm>
            <a:off x="3483429" y="20864"/>
            <a:ext cx="5109028" cy="266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18769238_uplifting-inspiring-cinematic-motivational-trailer_by_2bstudio_preview">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4136" y="-4103370"/>
            <a:ext cx="609600" cy="609600"/>
          </a:xfrm>
          <a:prstGeom prst="rect">
            <a:avLst/>
          </a:prstGeom>
        </p:spPr>
      </p:pic>
    </p:spTree>
    <p:extLst>
      <p:ext uri="{BB962C8B-B14F-4D97-AF65-F5344CB8AC3E}">
        <p14:creationId xmlns:p14="http://schemas.microsoft.com/office/powerpoint/2010/main" val="189764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decel="100000" fill="hold" nodeType="withEffect">
                                  <p:stCondLst>
                                    <p:cond delay="0"/>
                                  </p:stCondLst>
                                  <p:childTnLst>
                                    <p:animMotion origin="layout" path="M 0 -4.44444E-6 L 0 -0.25 " pathEditMode="relative" rAng="0" ptsTypes="AA">
                                      <p:cBhvr>
                                        <p:cTn id="6" dur="750" fill="hold"/>
                                        <p:tgtEl>
                                          <p:spTgt spid="3"/>
                                        </p:tgtEl>
                                        <p:attrNameLst>
                                          <p:attrName>ppt_x</p:attrName>
                                          <p:attrName>ppt_y</p:attrName>
                                        </p:attrNameLst>
                                      </p:cBhvr>
                                      <p:rCtr x="0" y="-12500"/>
                                    </p:animMotion>
                                  </p:childTnLst>
                                </p:cTn>
                              </p:par>
                              <p:par>
                                <p:cTn id="7" presetID="0" presetClass="path" presetSubtype="0" decel="100000" fill="hold" nodeType="withEffect">
                                  <p:stCondLst>
                                    <p:cond delay="750"/>
                                  </p:stCondLst>
                                  <p:childTnLst>
                                    <p:animMotion origin="layout" path="M 0 -0.25 L 0 -0.2743 " pathEditMode="relative" ptsTypes="AA">
                                      <p:cBhvr>
                                        <p:cTn id="8" dur="750" fill="hold"/>
                                        <p:tgtEl>
                                          <p:spTgt spid="3"/>
                                        </p:tgtEl>
                                        <p:attrNameLst>
                                          <p:attrName>ppt_x</p:attrName>
                                          <p:attrName>ppt_y</p:attrName>
                                        </p:attrNameLst>
                                      </p:cBhvr>
                                    </p:animMotion>
                                  </p:childTnLst>
                                </p:cTn>
                              </p:par>
                              <p:par>
                                <p:cTn id="9" presetID="1" presetClass="entr" presetSubtype="0" fill="hold" nodeType="withEffect">
                                  <p:stCondLst>
                                    <p:cond delay="1000"/>
                                  </p:stCondLst>
                                  <p:iterate type="lt">
                                    <p:tmAbs val="50"/>
                                  </p:iterate>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2" presetClass="exit" presetSubtype="1" accel="100000" fill="hold" nodeType="withEffect">
                                  <p:stCondLst>
                                    <p:cond delay="1500"/>
                                  </p:stCondLst>
                                  <p:childTnLst>
                                    <p:anim calcmode="lin" valueType="num">
                                      <p:cBhvr additive="base">
                                        <p:cTn id="12" dur="700"/>
                                        <p:tgtEl>
                                          <p:spTgt spid="3"/>
                                        </p:tgtEl>
                                        <p:attrNameLst>
                                          <p:attrName>ppt_x</p:attrName>
                                        </p:attrNameLst>
                                      </p:cBhvr>
                                      <p:tavLst>
                                        <p:tav tm="0">
                                          <p:val>
                                            <p:strVal val="ppt_x"/>
                                          </p:val>
                                        </p:tav>
                                        <p:tav tm="100000">
                                          <p:val>
                                            <p:strVal val="ppt_x"/>
                                          </p:val>
                                        </p:tav>
                                      </p:tavLst>
                                    </p:anim>
                                    <p:anim calcmode="lin" valueType="num">
                                      <p:cBhvr additive="base">
                                        <p:cTn id="13" dur="700"/>
                                        <p:tgtEl>
                                          <p:spTgt spid="3"/>
                                        </p:tgtEl>
                                        <p:attrNameLst>
                                          <p:attrName>ppt_y</p:attrName>
                                        </p:attrNameLst>
                                      </p:cBhvr>
                                      <p:tavLst>
                                        <p:tav tm="0">
                                          <p:val>
                                            <p:strVal val="ppt_y"/>
                                          </p:val>
                                        </p:tav>
                                        <p:tav tm="100000">
                                          <p:val>
                                            <p:strVal val="0-ppt_h/2"/>
                                          </p:val>
                                        </p:tav>
                                      </p:tavLst>
                                    </p:anim>
                                    <p:set>
                                      <p:cBhvr>
                                        <p:cTn id="14" dur="1" fill="hold">
                                          <p:stCondLst>
                                            <p:cond delay="699"/>
                                          </p:stCondLst>
                                        </p:cTn>
                                        <p:tgtEl>
                                          <p:spTgt spid="3"/>
                                        </p:tgtEl>
                                        <p:attrNameLst>
                                          <p:attrName>style.visibility</p:attrName>
                                        </p:attrNameLst>
                                      </p:cBhvr>
                                      <p:to>
                                        <p:strVal val="hidden"/>
                                      </p:to>
                                    </p:set>
                                  </p:childTnLst>
                                </p:cTn>
                              </p:par>
                              <p:par>
                                <p:cTn id="15" presetID="64" presetClass="path" presetSubtype="0" decel="100000" fill="hold" grpId="0" nodeType="withEffect">
                                  <p:stCondLst>
                                    <p:cond delay="1500"/>
                                  </p:stCondLst>
                                  <p:iterate type="lt">
                                    <p:tmPct val="0"/>
                                  </p:iterate>
                                  <p:childTnLst>
                                    <p:animMotion origin="layout" path="M 5E-6 -1.11111E-6 L -0.00312 -0.07292 " pathEditMode="relative" rAng="0" ptsTypes="AA">
                                      <p:cBhvr>
                                        <p:cTn id="16" dur="800" fill="hold"/>
                                        <p:tgtEl>
                                          <p:spTgt spid="5">
                                            <p:txEl>
                                              <p:pRg st="0" end="0"/>
                                            </p:txEl>
                                          </p:spTgt>
                                        </p:tgtEl>
                                        <p:attrNameLst>
                                          <p:attrName>ppt_x</p:attrName>
                                          <p:attrName>ppt_y</p:attrName>
                                        </p:attrNameLst>
                                      </p:cBhvr>
                                      <p:rCtr x="0" y="-4213"/>
                                    </p:animMotion>
                                  </p:childTnLst>
                                </p:cTn>
                              </p:par>
                              <p:par>
                                <p:cTn id="17" presetID="50" presetClass="exit" presetSubtype="0" accel="100000" fill="hold" grpId="1" nodeType="withEffect">
                                  <p:stCondLst>
                                    <p:cond delay="2200"/>
                                  </p:stCondLst>
                                  <p:iterate type="lt">
                                    <p:tmPct val="10000"/>
                                  </p:iterate>
                                  <p:childTnLst>
                                    <p:anim calcmode="lin" valueType="num">
                                      <p:cBhvr>
                                        <p:cTn id="18" dur="250"/>
                                        <p:tgtEl>
                                          <p:spTgt spid="5">
                                            <p:txEl>
                                              <p:pRg st="0" end="0"/>
                                            </p:txEl>
                                          </p:spTgt>
                                        </p:tgtEl>
                                        <p:attrNameLst>
                                          <p:attrName>ppt_w</p:attrName>
                                        </p:attrNameLst>
                                      </p:cBhvr>
                                      <p:tavLst>
                                        <p:tav tm="0">
                                          <p:val>
                                            <p:strVal val="ppt_w"/>
                                          </p:val>
                                        </p:tav>
                                        <p:tav tm="100000">
                                          <p:val>
                                            <p:strVal val="ppt_w+.3"/>
                                          </p:val>
                                        </p:tav>
                                      </p:tavLst>
                                    </p:anim>
                                    <p:anim calcmode="lin" valueType="num">
                                      <p:cBhvr>
                                        <p:cTn id="19" dur="250"/>
                                        <p:tgtEl>
                                          <p:spTgt spid="5">
                                            <p:txEl>
                                              <p:pRg st="0" end="0"/>
                                            </p:txEl>
                                          </p:spTgt>
                                        </p:tgtEl>
                                        <p:attrNameLst>
                                          <p:attrName>ppt_h</p:attrName>
                                        </p:attrNameLst>
                                      </p:cBhvr>
                                      <p:tavLst>
                                        <p:tav tm="0">
                                          <p:val>
                                            <p:strVal val="ppt_h"/>
                                          </p:val>
                                        </p:tav>
                                        <p:tav tm="100000">
                                          <p:val>
                                            <p:strVal val="ppt_h"/>
                                          </p:val>
                                        </p:tav>
                                      </p:tavLst>
                                    </p:anim>
                                    <p:animEffect transition="out" filter="fade">
                                      <p:cBhvr>
                                        <p:cTn id="20" dur="250"/>
                                        <p:tgtEl>
                                          <p:spTgt spid="5">
                                            <p:txEl>
                                              <p:pRg st="0" end="0"/>
                                            </p:txEl>
                                          </p:spTgt>
                                        </p:tgtEl>
                                      </p:cBhvr>
                                    </p:animEffect>
                                    <p:set>
                                      <p:cBhvr>
                                        <p:cTn id="21" dur="1" fill="hold">
                                          <p:stCondLst>
                                            <p:cond delay="249"/>
                                          </p:stCondLst>
                                        </p:cTn>
                                        <p:tgtEl>
                                          <p:spTgt spid="5">
                                            <p:txEl>
                                              <p:pRg st="0" end="0"/>
                                            </p:txEl>
                                          </p:spTgt>
                                        </p:tgtEl>
                                        <p:attrNameLst>
                                          <p:attrName>style.visibility</p:attrName>
                                        </p:attrNameLst>
                                      </p:cBhvr>
                                      <p:to>
                                        <p:strVal val="hidden"/>
                                      </p:to>
                                    </p:set>
                                  </p:childTnLst>
                                </p:cTn>
                              </p:par>
                              <p:par>
                                <p:cTn id="22" presetID="1" presetClass="mediacall" presetSubtype="0" fill="hold" nodeType="withEffect">
                                  <p:stCondLst>
                                    <p:cond delay="0"/>
                                  </p:stCondLst>
                                  <p:childTnLst>
                                    <p:cmd type="call" cmd="playFrom(0.0)">
                                      <p:cBhvr>
                                        <p:cTn id="23"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repeatCount="indefinite" fill="hold" display="0">
                  <p:stCondLst>
                    <p:cond delay="indefinite"/>
                  </p:stCondLst>
                  <p:endCondLst>
                    <p:cond evt="onStopAudio" delay="0">
                      <p:tgtEl>
                        <p:sldTgt/>
                      </p:tgtEl>
                    </p:cond>
                  </p:endCondLst>
                </p:cTn>
                <p:tgtEl>
                  <p:spTgt spid="7"/>
                </p:tgtEl>
              </p:cMediaNode>
            </p:audio>
          </p:childTnLst>
        </p:cTn>
      </p:par>
    </p:tnLst>
    <p:bldLst>
      <p:bldP spid="5" grpId="0" build="allAtOnce"/>
      <p:bldP spid="5" grpId="1"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6" b="46"/>
          <a:stretch>
            <a:fillRect/>
          </a:stretch>
        </p:blipFill>
        <p:spPr/>
      </p:pic>
      <p:sp>
        <p:nvSpPr>
          <p:cNvPr id="26" name="AWESOME"/>
          <p:cNvSpPr txBox="1"/>
          <p:nvPr/>
        </p:nvSpPr>
        <p:spPr>
          <a:xfrm>
            <a:off x="990884" y="578439"/>
            <a:ext cx="4402167" cy="1446550"/>
          </a:xfrm>
          <a:prstGeom prst="rect">
            <a:avLst/>
          </a:prstGeom>
          <a:noFill/>
        </p:spPr>
        <p:txBody>
          <a:bodyPr wrap="none" rtlCol="0" anchor="ctr">
            <a:spAutoFit/>
          </a:bodyPr>
          <a:lstStyle/>
          <a:p>
            <a:r>
              <a:rPr lang="en-US" sz="8800" spc="300" dirty="0">
                <a:solidFill>
                  <a:schemeClr val="bg1">
                    <a:lumMod val="75000"/>
                  </a:schemeClr>
                </a:solidFill>
                <a:latin typeface="basic title font" pitchFamily="2" charset="0"/>
              </a:rPr>
              <a:t>AWESOME</a:t>
            </a:r>
          </a:p>
        </p:txBody>
      </p:sp>
      <p:sp>
        <p:nvSpPr>
          <p:cNvPr id="27" name="DESIGN"/>
          <p:cNvSpPr txBox="1"/>
          <p:nvPr/>
        </p:nvSpPr>
        <p:spPr>
          <a:xfrm>
            <a:off x="990884" y="1712216"/>
            <a:ext cx="1781257" cy="707886"/>
          </a:xfrm>
          <a:prstGeom prst="rect">
            <a:avLst/>
          </a:prstGeom>
          <a:noFill/>
        </p:spPr>
        <p:txBody>
          <a:bodyPr wrap="none" rtlCol="0" anchor="ctr">
            <a:spAutoFit/>
          </a:bodyPr>
          <a:lstStyle/>
          <a:p>
            <a:r>
              <a:rPr lang="en-US" sz="4000" spc="300" dirty="0">
                <a:solidFill>
                  <a:schemeClr val="bg1">
                    <a:lumMod val="75000"/>
                  </a:schemeClr>
                </a:solidFill>
                <a:latin typeface="basic title font" pitchFamily="2" charset="0"/>
              </a:rPr>
              <a:t>DESIGN</a:t>
            </a:r>
          </a:p>
        </p:txBody>
      </p:sp>
      <p:sp>
        <p:nvSpPr>
          <p:cNvPr id="28" name="TEXT DESCRIPTIONS"/>
          <p:cNvSpPr txBox="1"/>
          <p:nvPr/>
        </p:nvSpPr>
        <p:spPr>
          <a:xfrm>
            <a:off x="990884" y="2367171"/>
            <a:ext cx="2615293" cy="1061829"/>
          </a:xfrm>
          <a:prstGeom prst="rect">
            <a:avLst/>
          </a:prstGeom>
          <a:noFill/>
        </p:spPr>
        <p:txBody>
          <a:bodyPr wrap="square" rtlCol="0" anchor="ctr">
            <a:spAutoFit/>
          </a:bodyPr>
          <a:lstStyle/>
          <a:p>
            <a:r>
              <a:rPr lang="en-US" sz="105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a:t>
            </a:r>
            <a:r>
              <a:rPr lang="en-US" sz="1050" dirty="0" err="1">
                <a:solidFill>
                  <a:schemeClr val="bg1"/>
                </a:solidFill>
                <a:latin typeface="Raleway" panose="020B0003030101060003" pitchFamily="34" charset="0"/>
              </a:rPr>
              <a:t>urna</a:t>
            </a:r>
            <a:r>
              <a:rPr lang="en-US" sz="1050" dirty="0">
                <a:solidFill>
                  <a:schemeClr val="bg1"/>
                </a:solidFill>
                <a:latin typeface="Raleway" panose="020B0003030101060003" pitchFamily="34" charset="0"/>
              </a:rPr>
              <a:t>.</a:t>
            </a:r>
          </a:p>
        </p:txBody>
      </p:sp>
      <p:sp>
        <p:nvSpPr>
          <p:cNvPr id="7" name="CIRCLE 1"/>
          <p:cNvSpPr/>
          <p:nvPr/>
        </p:nvSpPr>
        <p:spPr>
          <a:xfrm>
            <a:off x="1051560" y="3771182"/>
            <a:ext cx="445770" cy="445770"/>
          </a:xfrm>
          <a:prstGeom prst="donut">
            <a:avLst>
              <a:gd name="adj" fmla="val 4921"/>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Fjalla One" panose="02000506040000020004" pitchFamily="2" charset="0"/>
              </a:rPr>
              <a:t>1</a:t>
            </a:r>
          </a:p>
        </p:txBody>
      </p:sp>
      <p:sp>
        <p:nvSpPr>
          <p:cNvPr id="37" name="CIRCLE 2"/>
          <p:cNvSpPr/>
          <p:nvPr/>
        </p:nvSpPr>
        <p:spPr>
          <a:xfrm>
            <a:off x="1051560" y="4672247"/>
            <a:ext cx="445770" cy="445770"/>
          </a:xfrm>
          <a:prstGeom prst="donut">
            <a:avLst>
              <a:gd name="adj" fmla="val 4921"/>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Fjalla One" panose="02000506040000020004" pitchFamily="2" charset="0"/>
              </a:rPr>
              <a:t>2</a:t>
            </a:r>
          </a:p>
        </p:txBody>
      </p:sp>
      <p:sp>
        <p:nvSpPr>
          <p:cNvPr id="38" name="CIRCLE 3"/>
          <p:cNvSpPr/>
          <p:nvPr/>
        </p:nvSpPr>
        <p:spPr>
          <a:xfrm>
            <a:off x="1051560" y="5573312"/>
            <a:ext cx="445770" cy="445770"/>
          </a:xfrm>
          <a:prstGeom prst="donut">
            <a:avLst>
              <a:gd name="adj" fmla="val 4921"/>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schemeClr>
                </a:solidFill>
                <a:latin typeface="Fjalla One" panose="02000506040000020004" pitchFamily="2" charset="0"/>
              </a:rPr>
              <a:t>3</a:t>
            </a:r>
          </a:p>
        </p:txBody>
      </p:sp>
      <p:grpSp>
        <p:nvGrpSpPr>
          <p:cNvPr id="14" name="TEXT DESCRIPTIONS 1">
            <a:extLst>
              <a:ext uri="{FF2B5EF4-FFF2-40B4-BE49-F238E27FC236}">
                <a16:creationId xmlns:a16="http://schemas.microsoft.com/office/drawing/2014/main" id="{7A254A8D-673A-4A09-861B-606BBEB36566}"/>
              </a:ext>
            </a:extLst>
          </p:cNvPr>
          <p:cNvGrpSpPr/>
          <p:nvPr/>
        </p:nvGrpSpPr>
        <p:grpSpPr>
          <a:xfrm>
            <a:off x="1656482" y="3611029"/>
            <a:ext cx="3006030" cy="786003"/>
            <a:chOff x="1448752" y="3201931"/>
            <a:chExt cx="3205068" cy="786003"/>
          </a:xfrm>
        </p:grpSpPr>
        <p:sp>
          <p:nvSpPr>
            <p:cNvPr id="15" name="TEXT DESCRIPTIONS">
              <a:extLst>
                <a:ext uri="{FF2B5EF4-FFF2-40B4-BE49-F238E27FC236}">
                  <a16:creationId xmlns:a16="http://schemas.microsoft.com/office/drawing/2014/main" id="{4A1ECDE8-402C-4DFC-A7F2-64BB3B005611}"/>
                </a:ext>
              </a:extLst>
            </p:cNvPr>
            <p:cNvSpPr txBox="1"/>
            <p:nvPr/>
          </p:nvSpPr>
          <p:spPr>
            <a:xfrm>
              <a:off x="1448752" y="3480103"/>
              <a:ext cx="3205068" cy="507831"/>
            </a:xfrm>
            <a:prstGeom prst="rect">
              <a:avLst/>
            </a:prstGeom>
            <a:noFill/>
          </p:spPr>
          <p:txBody>
            <a:bodyPr wrap="square" rtlCol="0">
              <a:spAutoFit/>
            </a:bodyPr>
            <a:lstStyle/>
            <a:p>
              <a:pPr algn="just"/>
              <a:r>
                <a:rPr lang="id-ID" sz="900" dirty="0">
                  <a:solidFill>
                    <a:schemeClr val="bg1"/>
                  </a:solidFill>
                  <a:latin typeface="Raleway" panose="020B0003030101060003" pitchFamily="34" charset="0"/>
                </a:rPr>
                <a:t>Lorem ipsum dolor sit amet, consectetuer adipiscing elit. Maecenas porttitor congue massa. Fusce posuere, magna sed pulvinar ultricies,</a:t>
              </a:r>
            </a:p>
          </p:txBody>
        </p:sp>
        <p:sp>
          <p:nvSpPr>
            <p:cNvPr id="16" name="YOUR NAME">
              <a:extLst>
                <a:ext uri="{FF2B5EF4-FFF2-40B4-BE49-F238E27FC236}">
                  <a16:creationId xmlns:a16="http://schemas.microsoft.com/office/drawing/2014/main" id="{F5030997-A258-41A7-BAFE-8D9A29DD6C88}"/>
                </a:ext>
              </a:extLst>
            </p:cNvPr>
            <p:cNvSpPr txBox="1"/>
            <p:nvPr/>
          </p:nvSpPr>
          <p:spPr>
            <a:xfrm>
              <a:off x="1448752" y="3201931"/>
              <a:ext cx="1409360" cy="338554"/>
            </a:xfrm>
            <a:prstGeom prst="rect">
              <a:avLst/>
            </a:prstGeom>
            <a:noFill/>
          </p:spPr>
          <p:txBody>
            <a:bodyPr wrap="none" rtlCol="0">
              <a:spAutoFit/>
            </a:bodyPr>
            <a:lstStyle/>
            <a:p>
              <a:r>
                <a:rPr lang="id-ID" sz="1600" dirty="0">
                  <a:solidFill>
                    <a:schemeClr val="bg1"/>
                  </a:solidFill>
                  <a:latin typeface="Raleway ExtraBold" panose="020B0903030101060003" pitchFamily="34" charset="0"/>
                </a:rPr>
                <a:t>YOUR NAME</a:t>
              </a:r>
            </a:p>
          </p:txBody>
        </p:sp>
      </p:grpSp>
      <p:grpSp>
        <p:nvGrpSpPr>
          <p:cNvPr id="17" name="TEXT DESCRIPTIONS 2">
            <a:extLst>
              <a:ext uri="{FF2B5EF4-FFF2-40B4-BE49-F238E27FC236}">
                <a16:creationId xmlns:a16="http://schemas.microsoft.com/office/drawing/2014/main" id="{80E13C93-04B7-45D8-9345-FF8CEAE45FCE}"/>
              </a:ext>
            </a:extLst>
          </p:cNvPr>
          <p:cNvGrpSpPr/>
          <p:nvPr/>
        </p:nvGrpSpPr>
        <p:grpSpPr>
          <a:xfrm>
            <a:off x="1656482" y="4533774"/>
            <a:ext cx="3006030" cy="786003"/>
            <a:chOff x="1448752" y="4312226"/>
            <a:chExt cx="3205068" cy="786003"/>
          </a:xfrm>
        </p:grpSpPr>
        <p:sp>
          <p:nvSpPr>
            <p:cNvPr id="18" name="TEXT DESCRIPTIONS">
              <a:extLst>
                <a:ext uri="{FF2B5EF4-FFF2-40B4-BE49-F238E27FC236}">
                  <a16:creationId xmlns:a16="http://schemas.microsoft.com/office/drawing/2014/main" id="{FC8EC2EE-A606-495B-926E-1815E188D5F9}"/>
                </a:ext>
              </a:extLst>
            </p:cNvPr>
            <p:cNvSpPr txBox="1"/>
            <p:nvPr/>
          </p:nvSpPr>
          <p:spPr>
            <a:xfrm>
              <a:off x="1448752" y="4590398"/>
              <a:ext cx="3205068" cy="507831"/>
            </a:xfrm>
            <a:prstGeom prst="rect">
              <a:avLst/>
            </a:prstGeom>
            <a:noFill/>
          </p:spPr>
          <p:txBody>
            <a:bodyPr wrap="square" rtlCol="0">
              <a:spAutoFit/>
            </a:bodyPr>
            <a:lstStyle/>
            <a:p>
              <a:pPr algn="just"/>
              <a:r>
                <a:rPr lang="id-ID" sz="900" dirty="0">
                  <a:solidFill>
                    <a:schemeClr val="bg1"/>
                  </a:solidFill>
                  <a:latin typeface="Raleway" panose="020B0003030101060003" pitchFamily="34" charset="0"/>
                </a:rPr>
                <a:t>Lorem ipsum dolor sit amet, consectetuer adipiscing elit. Maecenas porttitor congue massa. Fusce posuere, magna sed pulvinar ultricies,</a:t>
              </a:r>
            </a:p>
          </p:txBody>
        </p:sp>
        <p:sp>
          <p:nvSpPr>
            <p:cNvPr id="19" name="YOUR NAME">
              <a:extLst>
                <a:ext uri="{FF2B5EF4-FFF2-40B4-BE49-F238E27FC236}">
                  <a16:creationId xmlns:a16="http://schemas.microsoft.com/office/drawing/2014/main" id="{DAA6BD98-A440-4475-9543-88647747B126}"/>
                </a:ext>
              </a:extLst>
            </p:cNvPr>
            <p:cNvSpPr txBox="1"/>
            <p:nvPr/>
          </p:nvSpPr>
          <p:spPr>
            <a:xfrm>
              <a:off x="1448752" y="4312226"/>
              <a:ext cx="1409360" cy="338554"/>
            </a:xfrm>
            <a:prstGeom prst="rect">
              <a:avLst/>
            </a:prstGeom>
            <a:noFill/>
          </p:spPr>
          <p:txBody>
            <a:bodyPr wrap="none" rtlCol="0">
              <a:spAutoFit/>
            </a:bodyPr>
            <a:lstStyle/>
            <a:p>
              <a:r>
                <a:rPr lang="id-ID" sz="1600" dirty="0">
                  <a:solidFill>
                    <a:schemeClr val="bg1"/>
                  </a:solidFill>
                  <a:latin typeface="Raleway ExtraBold" panose="020B0903030101060003" pitchFamily="34" charset="0"/>
                </a:rPr>
                <a:t>YOUR NAME</a:t>
              </a:r>
            </a:p>
          </p:txBody>
        </p:sp>
      </p:grpSp>
      <p:grpSp>
        <p:nvGrpSpPr>
          <p:cNvPr id="20" name="TEXT DESCRIPTIONS 3">
            <a:extLst>
              <a:ext uri="{FF2B5EF4-FFF2-40B4-BE49-F238E27FC236}">
                <a16:creationId xmlns:a16="http://schemas.microsoft.com/office/drawing/2014/main" id="{4E2D9D19-C916-4787-A0D2-A4083F2D619E}"/>
              </a:ext>
            </a:extLst>
          </p:cNvPr>
          <p:cNvGrpSpPr/>
          <p:nvPr/>
        </p:nvGrpSpPr>
        <p:grpSpPr>
          <a:xfrm>
            <a:off x="1656482" y="5475241"/>
            <a:ext cx="3006030" cy="786003"/>
            <a:chOff x="1448752" y="5286789"/>
            <a:chExt cx="3205068" cy="786003"/>
          </a:xfrm>
        </p:grpSpPr>
        <p:sp>
          <p:nvSpPr>
            <p:cNvPr id="21" name="TEXT DESCRIPTIONS">
              <a:extLst>
                <a:ext uri="{FF2B5EF4-FFF2-40B4-BE49-F238E27FC236}">
                  <a16:creationId xmlns:a16="http://schemas.microsoft.com/office/drawing/2014/main" id="{397C6D03-7E95-4FEA-A341-431CD6FAE4EE}"/>
                </a:ext>
              </a:extLst>
            </p:cNvPr>
            <p:cNvSpPr txBox="1"/>
            <p:nvPr/>
          </p:nvSpPr>
          <p:spPr>
            <a:xfrm>
              <a:off x="1448752" y="5564961"/>
              <a:ext cx="3205068" cy="507831"/>
            </a:xfrm>
            <a:prstGeom prst="rect">
              <a:avLst/>
            </a:prstGeom>
            <a:noFill/>
          </p:spPr>
          <p:txBody>
            <a:bodyPr wrap="square" rtlCol="0">
              <a:spAutoFit/>
            </a:bodyPr>
            <a:lstStyle/>
            <a:p>
              <a:pPr algn="just"/>
              <a:r>
                <a:rPr lang="id-ID" sz="900" dirty="0">
                  <a:solidFill>
                    <a:schemeClr val="bg1"/>
                  </a:solidFill>
                  <a:latin typeface="Raleway" panose="020B0003030101060003" pitchFamily="34" charset="0"/>
                </a:rPr>
                <a:t>Lorem ipsum dolor sit amet, consectetuer adipiscing elit. Maecenas porttitor congue massa. Fusce posuere, magna sed pulvinar ultricies</a:t>
              </a:r>
            </a:p>
          </p:txBody>
        </p:sp>
        <p:sp>
          <p:nvSpPr>
            <p:cNvPr id="22" name="YOUR NAME">
              <a:extLst>
                <a:ext uri="{FF2B5EF4-FFF2-40B4-BE49-F238E27FC236}">
                  <a16:creationId xmlns:a16="http://schemas.microsoft.com/office/drawing/2014/main" id="{B241F2DD-8D22-4E2E-BFDD-5BC52C96F336}"/>
                </a:ext>
              </a:extLst>
            </p:cNvPr>
            <p:cNvSpPr txBox="1"/>
            <p:nvPr/>
          </p:nvSpPr>
          <p:spPr>
            <a:xfrm>
              <a:off x="1448752" y="5286789"/>
              <a:ext cx="1409360" cy="338554"/>
            </a:xfrm>
            <a:prstGeom prst="rect">
              <a:avLst/>
            </a:prstGeom>
            <a:noFill/>
          </p:spPr>
          <p:txBody>
            <a:bodyPr wrap="none" rtlCol="0">
              <a:spAutoFit/>
            </a:bodyPr>
            <a:lstStyle/>
            <a:p>
              <a:r>
                <a:rPr lang="id-ID" sz="1600" dirty="0">
                  <a:solidFill>
                    <a:schemeClr val="bg1"/>
                  </a:solidFill>
                  <a:latin typeface="Raleway ExtraBold" panose="020B0903030101060003" pitchFamily="34" charset="0"/>
                </a:rPr>
                <a:t>YOUR NAME</a:t>
              </a:r>
            </a:p>
          </p:txBody>
        </p:sp>
      </p:grpSp>
      <p:sp>
        <p:nvSpPr>
          <p:cNvPr id="29" name="TRANSITIONS" hidden="1"/>
          <p:cNvSpPr/>
          <p:nvPr/>
        </p:nvSpPr>
        <p:spPr>
          <a:xfrm>
            <a:off x="0" y="-3387"/>
            <a:ext cx="12192000" cy="6864775"/>
          </a:xfrm>
          <a:prstGeom prst="rect">
            <a:avLst/>
          </a:pr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RANSITIONS" hidden="1"/>
          <p:cNvSpPr/>
          <p:nvPr/>
        </p:nvSpPr>
        <p:spPr>
          <a:xfrm>
            <a:off x="0" y="0"/>
            <a:ext cx="12192000" cy="6864775"/>
          </a:xfrm>
          <a:prstGeom prst="rect">
            <a:avLst/>
          </a:prstGeom>
          <a:solidFill>
            <a:srgbClr val="C9C9C9">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TRANSITIONS" hidden="1"/>
          <p:cNvSpPr/>
          <p:nvPr/>
        </p:nvSpPr>
        <p:spPr>
          <a:xfrm>
            <a:off x="-1190512" y="-3798570"/>
            <a:ext cx="14489448" cy="144894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TRANSITIONS" hidden="1"/>
          <p:cNvSpPr/>
          <p:nvPr/>
        </p:nvSpPr>
        <p:spPr>
          <a:xfrm>
            <a:off x="-1190512" y="-3798570"/>
            <a:ext cx="14489448" cy="14489448"/>
          </a:xfrm>
          <a:prstGeom prst="ellips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6096000" y="0"/>
            <a:ext cx="6096000" cy="6858000"/>
          </a:xfrm>
          <a:prstGeom prst="rect">
            <a:avLst/>
          </a:prstGeom>
          <a:solidFill>
            <a:srgbClr val="C9C9C9">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IN 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833" y="578438"/>
            <a:ext cx="6537221" cy="6279561"/>
          </a:xfrm>
          <a:prstGeom prst="rect">
            <a:avLst/>
          </a:prstGeom>
        </p:spPr>
      </p:pic>
    </p:spTree>
    <p:extLst>
      <p:ext uri="{BB962C8B-B14F-4D97-AF65-F5344CB8AC3E}">
        <p14:creationId xmlns:p14="http://schemas.microsoft.com/office/powerpoint/2010/main" val="26877901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0-#ppt_w/2"/>
                                              </p:val>
                                            </p:tav>
                                            <p:tav tm="100000">
                                              <p:val>
                                                <p:strVal val="#ppt_x"/>
                                              </p:val>
                                            </p:tav>
                                          </p:tavLst>
                                        </p:anim>
                                        <p:anim calcmode="lin" valueType="num">
                                          <p:cBhvr additive="base">
                                            <p:cTn id="8" dur="75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3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34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3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0-#ppt_h/2"/>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1+#ppt_w/2"/>
                                              </p:val>
                                            </p:tav>
                                            <p:tav tm="100000">
                                              <p:val>
                                                <p:strVal val="#ppt_x"/>
                                              </p:val>
                                            </p:tav>
                                          </p:tavLst>
                                        </p:anim>
                                        <p:anim calcmode="lin" valueType="num">
                                          <p:cBhvr additive="base">
                                            <p:cTn id="24" dur="750" fill="hold"/>
                                            <p:tgtEl>
                                              <p:spTgt spid="5"/>
                                            </p:tgtEl>
                                            <p:attrNameLst>
                                              <p:attrName>ppt_y</p:attrName>
                                            </p:attrNameLst>
                                          </p:cBhvr>
                                          <p:tavLst>
                                            <p:tav tm="0">
                                              <p:val>
                                                <p:strVal val="#ppt_y"/>
                                              </p:val>
                                            </p:tav>
                                            <p:tav tm="100000">
                                              <p:val>
                                                <p:strVal val="#ppt_y"/>
                                              </p:val>
                                            </p:tav>
                                          </p:tavLst>
                                        </p:anim>
                                      </p:childTnLst>
                                    </p:cTn>
                                  </p:par>
                                  <p:par>
                                    <p:cTn id="25" presetID="6" presetClass="emph" presetSubtype="0" fill="hold" nodeType="withEffect">
                                      <p:stCondLst>
                                        <p:cond delay="400"/>
                                      </p:stCondLst>
                                      <p:childTnLst>
                                        <p:animScale>
                                          <p:cBhvr>
                                            <p:cTn id="26" dur="3000" fill="hold"/>
                                            <p:tgtEl>
                                              <p:spTgt spid="5"/>
                                            </p:tgtEl>
                                          </p:cBhvr>
                                          <p:by x="115000" y="115000"/>
                                        </p:animScale>
                                      </p:childTnLst>
                                    </p:cTn>
                                  </p:par>
                                  <p:par>
                                    <p:cTn id="27" presetID="6" presetClass="emph" presetSubtype="0" autoRev="1" fill="hold" nodeType="withEffect" p14:presetBounceEnd="100000">
                                      <p:stCondLst>
                                        <p:cond delay="1500"/>
                                      </p:stCondLst>
                                      <p:childTnLst>
                                        <p:animScale p14:bounceEnd="100000">
                                          <p:cBhvr>
                                            <p:cTn id="28" dur="100" fill="hold"/>
                                            <p:tgtEl>
                                              <p:spTgt spid="5"/>
                                            </p:tgtEl>
                                          </p:cBhvr>
                                          <p:by x="120000" y="120000"/>
                                        </p:animScale>
                                      </p:childTnLst>
                                    </p:cTn>
                                  </p:par>
                                  <p:par>
                                    <p:cTn id="29" presetID="0" presetClass="path" presetSubtype="0" accel="50000" autoRev="1" fill="hold" nodeType="withEffect" p14:presetBounceEnd="100000">
                                      <p:stCondLst>
                                        <p:cond delay="1000"/>
                                      </p:stCondLst>
                                      <p:childTnLst>
                                        <p:animMotion origin="layout" path="M 2.08333E-7 4.44444E-6 L 0.11862 4.44444E-6 L -0.11367 4.44444E-6 " pathEditMode="relative" rAng="0" ptsTypes="AAA" p14:bounceEnd="100000">
                                          <p:cBhvr>
                                            <p:cTn id="30" dur="100" fill="hold"/>
                                            <p:tgtEl>
                                              <p:spTgt spid="5"/>
                                            </p:tgtEl>
                                            <p:attrNameLst>
                                              <p:attrName>ppt_x</p:attrName>
                                              <p:attrName>ppt_y</p:attrName>
                                            </p:attrNameLst>
                                          </p:cBhvr>
                                          <p:rCtr x="247" y="0"/>
                                        </p:animMotion>
                                      </p:childTnLst>
                                    </p:cTn>
                                  </p:par>
                                  <p:par>
                                    <p:cTn id="31" presetID="2" presetClass="entr" presetSubtype="2" decel="10000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750" fill="hold"/>
                                            <p:tgtEl>
                                              <p:spTgt spid="5"/>
                                            </p:tgtEl>
                                            <p:attrNameLst>
                                              <p:attrName>ppt_x</p:attrName>
                                            </p:attrNameLst>
                                          </p:cBhvr>
                                          <p:tavLst>
                                            <p:tav tm="0">
                                              <p:val>
                                                <p:strVal val="1+#ppt_w/2"/>
                                              </p:val>
                                            </p:tav>
                                            <p:tav tm="100000">
                                              <p:val>
                                                <p:strVal val="#ppt_x"/>
                                              </p:val>
                                            </p:tav>
                                          </p:tavLst>
                                        </p:anim>
                                        <p:anim calcmode="lin" valueType="num">
                                          <p:cBhvr additive="base">
                                            <p:cTn id="34" dur="750" fill="hold"/>
                                            <p:tgtEl>
                                              <p:spTgt spid="5"/>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750" fill="hold"/>
                                            <p:tgtEl>
                                              <p:spTgt spid="26"/>
                                            </p:tgtEl>
                                            <p:attrNameLst>
                                              <p:attrName>ppt_x</p:attrName>
                                            </p:attrNameLst>
                                          </p:cBhvr>
                                          <p:tavLst>
                                            <p:tav tm="0">
                                              <p:val>
                                                <p:strVal val="0-#ppt_w/2"/>
                                              </p:val>
                                            </p:tav>
                                            <p:tav tm="100000">
                                              <p:val>
                                                <p:strVal val="#ppt_x"/>
                                              </p:val>
                                            </p:tav>
                                          </p:tavLst>
                                        </p:anim>
                                        <p:anim calcmode="lin" valueType="num">
                                          <p:cBhvr additive="base">
                                            <p:cTn id="38" dur="75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20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750" fill="hold"/>
                                            <p:tgtEl>
                                              <p:spTgt spid="27"/>
                                            </p:tgtEl>
                                            <p:attrNameLst>
                                              <p:attrName>ppt_x</p:attrName>
                                            </p:attrNameLst>
                                          </p:cBhvr>
                                          <p:tavLst>
                                            <p:tav tm="0">
                                              <p:val>
                                                <p:strVal val="0-#ppt_w/2"/>
                                              </p:val>
                                            </p:tav>
                                            <p:tav tm="100000">
                                              <p:val>
                                                <p:strVal val="#ppt_x"/>
                                              </p:val>
                                            </p:tav>
                                          </p:tavLst>
                                        </p:anim>
                                        <p:anim calcmode="lin" valueType="num">
                                          <p:cBhvr additive="base">
                                            <p:cTn id="42" dur="750" fill="hold"/>
                                            <p:tgtEl>
                                              <p:spTgt spid="27"/>
                                            </p:tgtEl>
                                            <p:attrNameLst>
                                              <p:attrName>ppt_y</p:attrName>
                                            </p:attrNameLst>
                                          </p:cBhvr>
                                          <p:tavLst>
                                            <p:tav tm="0">
                                              <p:val>
                                                <p:strVal val="#ppt_y"/>
                                              </p:val>
                                            </p:tav>
                                            <p:tav tm="100000">
                                              <p:val>
                                                <p:strVal val="#ppt_y"/>
                                              </p:val>
                                            </p:tav>
                                          </p:tavLst>
                                        </p:anim>
                                      </p:childTnLst>
                                    </p:cTn>
                                  </p:par>
                                  <p:par>
                                    <p:cTn id="43" presetID="10" presetClass="entr" presetSubtype="0" repeatCount="400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
                                            <p:tgtEl>
                                              <p:spTgt spid="28"/>
                                            </p:tgtEl>
                                          </p:cBhvr>
                                        </p:animEffect>
                                      </p:childTnLst>
                                    </p:cTn>
                                  </p:par>
                                  <p:par>
                                    <p:cTn id="46" presetID="2" presetClass="entr" presetSubtype="4" decel="100000" fill="hold" nodeType="withEffect">
                                      <p:stCondLst>
                                        <p:cond delay="20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50" fill="hold"/>
                                            <p:tgtEl>
                                              <p:spTgt spid="14"/>
                                            </p:tgtEl>
                                            <p:attrNameLst>
                                              <p:attrName>ppt_x</p:attrName>
                                            </p:attrNameLst>
                                          </p:cBhvr>
                                          <p:tavLst>
                                            <p:tav tm="0">
                                              <p:val>
                                                <p:strVal val="#ppt_x"/>
                                              </p:val>
                                            </p:tav>
                                            <p:tav tm="100000">
                                              <p:val>
                                                <p:strVal val="#ppt_x"/>
                                              </p:val>
                                            </p:tav>
                                          </p:tavLst>
                                        </p:anim>
                                        <p:anim calcmode="lin" valueType="num">
                                          <p:cBhvr additive="base">
                                            <p:cTn id="49" dur="75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4" decel="100000" fill="hold" nodeType="withEffect">
                                      <p:stCondLst>
                                        <p:cond delay="30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750" fill="hold"/>
                                            <p:tgtEl>
                                              <p:spTgt spid="17"/>
                                            </p:tgtEl>
                                            <p:attrNameLst>
                                              <p:attrName>ppt_x</p:attrName>
                                            </p:attrNameLst>
                                          </p:cBhvr>
                                          <p:tavLst>
                                            <p:tav tm="0">
                                              <p:val>
                                                <p:strVal val="#ppt_x"/>
                                              </p:val>
                                            </p:tav>
                                            <p:tav tm="100000">
                                              <p:val>
                                                <p:strVal val="#ppt_x"/>
                                              </p:val>
                                            </p:tav>
                                          </p:tavLst>
                                        </p:anim>
                                        <p:anim calcmode="lin" valueType="num">
                                          <p:cBhvr additive="base">
                                            <p:cTn id="53" dur="750" fill="hold"/>
                                            <p:tgtEl>
                                              <p:spTgt spid="17"/>
                                            </p:tgtEl>
                                            <p:attrNameLst>
                                              <p:attrName>ppt_y</p:attrName>
                                            </p:attrNameLst>
                                          </p:cBhvr>
                                          <p:tavLst>
                                            <p:tav tm="0">
                                              <p:val>
                                                <p:strVal val="1+#ppt_h/2"/>
                                              </p:val>
                                            </p:tav>
                                            <p:tav tm="100000">
                                              <p:val>
                                                <p:strVal val="#ppt_y"/>
                                              </p:val>
                                            </p:tav>
                                          </p:tavLst>
                                        </p:anim>
                                      </p:childTnLst>
                                    </p:cTn>
                                  </p:par>
                                  <p:par>
                                    <p:cTn id="54" presetID="2" presetClass="entr" presetSubtype="4" decel="100000" fill="hold" nodeType="withEffect">
                                      <p:stCondLst>
                                        <p:cond delay="70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750" fill="hold"/>
                                            <p:tgtEl>
                                              <p:spTgt spid="20"/>
                                            </p:tgtEl>
                                            <p:attrNameLst>
                                              <p:attrName>ppt_x</p:attrName>
                                            </p:attrNameLst>
                                          </p:cBhvr>
                                          <p:tavLst>
                                            <p:tav tm="0">
                                              <p:val>
                                                <p:strVal val="#ppt_x"/>
                                              </p:val>
                                            </p:tav>
                                            <p:tav tm="100000">
                                              <p:val>
                                                <p:strVal val="#ppt_x"/>
                                              </p:val>
                                            </p:tav>
                                          </p:tavLst>
                                        </p:anim>
                                        <p:anim calcmode="lin" valueType="num">
                                          <p:cBhvr additive="base">
                                            <p:cTn id="57" dur="750" fill="hold"/>
                                            <p:tgtEl>
                                              <p:spTgt spid="20"/>
                                            </p:tgtEl>
                                            <p:attrNameLst>
                                              <p:attrName>ppt_y</p:attrName>
                                            </p:attrNameLst>
                                          </p:cBhvr>
                                          <p:tavLst>
                                            <p:tav tm="0">
                                              <p:val>
                                                <p:strVal val="1+#ppt_h/2"/>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750" fill="hold"/>
                                            <p:tgtEl>
                                              <p:spTgt spid="2"/>
                                            </p:tgtEl>
                                            <p:attrNameLst>
                                              <p:attrName>ppt_x</p:attrName>
                                            </p:attrNameLst>
                                          </p:cBhvr>
                                          <p:tavLst>
                                            <p:tav tm="0">
                                              <p:val>
                                                <p:strVal val="1+#ppt_w/2"/>
                                              </p:val>
                                            </p:tav>
                                            <p:tav tm="100000">
                                              <p:val>
                                                <p:strVal val="#ppt_x"/>
                                              </p:val>
                                            </p:tav>
                                          </p:tavLst>
                                        </p:anim>
                                        <p:anim calcmode="lin" valueType="num">
                                          <p:cBhvr additive="base">
                                            <p:cTn id="61"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animBg="1"/>
          <p:bldP spid="30" grpId="0" animBg="1"/>
          <p:bldP spid="31" grpId="0" animBg="1"/>
          <p:bldP spid="32" grpId="0" animBg="1"/>
          <p:bldP spid="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0-#ppt_w/2"/>
                                              </p:val>
                                            </p:tav>
                                            <p:tav tm="100000">
                                              <p:val>
                                                <p:strVal val="#ppt_x"/>
                                              </p:val>
                                            </p:tav>
                                          </p:tavLst>
                                        </p:anim>
                                        <p:anim calcmode="lin" valueType="num">
                                          <p:cBhvr additive="base">
                                            <p:cTn id="8" dur="75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3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34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3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0-#ppt_h/2"/>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1+#ppt_w/2"/>
                                              </p:val>
                                            </p:tav>
                                            <p:tav tm="100000">
                                              <p:val>
                                                <p:strVal val="#ppt_x"/>
                                              </p:val>
                                            </p:tav>
                                          </p:tavLst>
                                        </p:anim>
                                        <p:anim calcmode="lin" valueType="num">
                                          <p:cBhvr additive="base">
                                            <p:cTn id="24" dur="750" fill="hold"/>
                                            <p:tgtEl>
                                              <p:spTgt spid="5"/>
                                            </p:tgtEl>
                                            <p:attrNameLst>
                                              <p:attrName>ppt_y</p:attrName>
                                            </p:attrNameLst>
                                          </p:cBhvr>
                                          <p:tavLst>
                                            <p:tav tm="0">
                                              <p:val>
                                                <p:strVal val="#ppt_y"/>
                                              </p:val>
                                            </p:tav>
                                            <p:tav tm="100000">
                                              <p:val>
                                                <p:strVal val="#ppt_y"/>
                                              </p:val>
                                            </p:tav>
                                          </p:tavLst>
                                        </p:anim>
                                      </p:childTnLst>
                                    </p:cTn>
                                  </p:par>
                                  <p:par>
                                    <p:cTn id="25" presetID="6" presetClass="emph" presetSubtype="0" fill="hold" nodeType="withEffect">
                                      <p:stCondLst>
                                        <p:cond delay="400"/>
                                      </p:stCondLst>
                                      <p:childTnLst>
                                        <p:animScale>
                                          <p:cBhvr>
                                            <p:cTn id="26" dur="3000" fill="hold"/>
                                            <p:tgtEl>
                                              <p:spTgt spid="5"/>
                                            </p:tgtEl>
                                          </p:cBhvr>
                                          <p:by x="115000" y="115000"/>
                                        </p:animScale>
                                      </p:childTnLst>
                                    </p:cTn>
                                  </p:par>
                                  <p:par>
                                    <p:cTn id="27" presetID="6" presetClass="emph" presetSubtype="0" autoRev="1" fill="hold" nodeType="withEffect">
                                      <p:stCondLst>
                                        <p:cond delay="1500"/>
                                      </p:stCondLst>
                                      <p:childTnLst>
                                        <p:animScale>
                                          <p:cBhvr>
                                            <p:cTn id="28" dur="100" fill="hold"/>
                                            <p:tgtEl>
                                              <p:spTgt spid="5"/>
                                            </p:tgtEl>
                                          </p:cBhvr>
                                          <p:by x="120000" y="120000"/>
                                        </p:animScale>
                                      </p:childTnLst>
                                    </p:cTn>
                                  </p:par>
                                  <p:par>
                                    <p:cTn id="29" presetID="0" presetClass="path" presetSubtype="0" accel="50000" autoRev="1" fill="hold" nodeType="withEffect">
                                      <p:stCondLst>
                                        <p:cond delay="1000"/>
                                      </p:stCondLst>
                                      <p:childTnLst>
                                        <p:animMotion origin="layout" path="M 2.08333E-7 4.44444E-6 L 0.11862 4.44444E-6 L -0.11367 4.44444E-6 " pathEditMode="relative" rAng="0" ptsTypes="AAA">
                                          <p:cBhvr>
                                            <p:cTn id="30" dur="100" fill="hold"/>
                                            <p:tgtEl>
                                              <p:spTgt spid="5"/>
                                            </p:tgtEl>
                                            <p:attrNameLst>
                                              <p:attrName>ppt_x</p:attrName>
                                              <p:attrName>ppt_y</p:attrName>
                                            </p:attrNameLst>
                                          </p:cBhvr>
                                          <p:rCtr x="247" y="0"/>
                                        </p:animMotion>
                                      </p:childTnLst>
                                    </p:cTn>
                                  </p:par>
                                  <p:par>
                                    <p:cTn id="31" presetID="2" presetClass="entr" presetSubtype="2" decel="10000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750" fill="hold"/>
                                            <p:tgtEl>
                                              <p:spTgt spid="5"/>
                                            </p:tgtEl>
                                            <p:attrNameLst>
                                              <p:attrName>ppt_x</p:attrName>
                                            </p:attrNameLst>
                                          </p:cBhvr>
                                          <p:tavLst>
                                            <p:tav tm="0">
                                              <p:val>
                                                <p:strVal val="1+#ppt_w/2"/>
                                              </p:val>
                                            </p:tav>
                                            <p:tav tm="100000">
                                              <p:val>
                                                <p:strVal val="#ppt_x"/>
                                              </p:val>
                                            </p:tav>
                                          </p:tavLst>
                                        </p:anim>
                                        <p:anim calcmode="lin" valueType="num">
                                          <p:cBhvr additive="base">
                                            <p:cTn id="34" dur="750" fill="hold"/>
                                            <p:tgtEl>
                                              <p:spTgt spid="5"/>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750" fill="hold"/>
                                            <p:tgtEl>
                                              <p:spTgt spid="26"/>
                                            </p:tgtEl>
                                            <p:attrNameLst>
                                              <p:attrName>ppt_x</p:attrName>
                                            </p:attrNameLst>
                                          </p:cBhvr>
                                          <p:tavLst>
                                            <p:tav tm="0">
                                              <p:val>
                                                <p:strVal val="0-#ppt_w/2"/>
                                              </p:val>
                                            </p:tav>
                                            <p:tav tm="100000">
                                              <p:val>
                                                <p:strVal val="#ppt_x"/>
                                              </p:val>
                                            </p:tav>
                                          </p:tavLst>
                                        </p:anim>
                                        <p:anim calcmode="lin" valueType="num">
                                          <p:cBhvr additive="base">
                                            <p:cTn id="38" dur="75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20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750" fill="hold"/>
                                            <p:tgtEl>
                                              <p:spTgt spid="27"/>
                                            </p:tgtEl>
                                            <p:attrNameLst>
                                              <p:attrName>ppt_x</p:attrName>
                                            </p:attrNameLst>
                                          </p:cBhvr>
                                          <p:tavLst>
                                            <p:tav tm="0">
                                              <p:val>
                                                <p:strVal val="0-#ppt_w/2"/>
                                              </p:val>
                                            </p:tav>
                                            <p:tav tm="100000">
                                              <p:val>
                                                <p:strVal val="#ppt_x"/>
                                              </p:val>
                                            </p:tav>
                                          </p:tavLst>
                                        </p:anim>
                                        <p:anim calcmode="lin" valueType="num">
                                          <p:cBhvr additive="base">
                                            <p:cTn id="42" dur="750" fill="hold"/>
                                            <p:tgtEl>
                                              <p:spTgt spid="27"/>
                                            </p:tgtEl>
                                            <p:attrNameLst>
                                              <p:attrName>ppt_y</p:attrName>
                                            </p:attrNameLst>
                                          </p:cBhvr>
                                          <p:tavLst>
                                            <p:tav tm="0">
                                              <p:val>
                                                <p:strVal val="#ppt_y"/>
                                              </p:val>
                                            </p:tav>
                                            <p:tav tm="100000">
                                              <p:val>
                                                <p:strVal val="#ppt_y"/>
                                              </p:val>
                                            </p:tav>
                                          </p:tavLst>
                                        </p:anim>
                                      </p:childTnLst>
                                    </p:cTn>
                                  </p:par>
                                  <p:par>
                                    <p:cTn id="43" presetID="10" presetClass="entr" presetSubtype="0" repeatCount="400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
                                            <p:tgtEl>
                                              <p:spTgt spid="28"/>
                                            </p:tgtEl>
                                          </p:cBhvr>
                                        </p:animEffect>
                                      </p:childTnLst>
                                    </p:cTn>
                                  </p:par>
                                  <p:par>
                                    <p:cTn id="46" presetID="2" presetClass="entr" presetSubtype="4" decel="100000" fill="hold" nodeType="withEffect">
                                      <p:stCondLst>
                                        <p:cond delay="20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50" fill="hold"/>
                                            <p:tgtEl>
                                              <p:spTgt spid="14"/>
                                            </p:tgtEl>
                                            <p:attrNameLst>
                                              <p:attrName>ppt_x</p:attrName>
                                            </p:attrNameLst>
                                          </p:cBhvr>
                                          <p:tavLst>
                                            <p:tav tm="0">
                                              <p:val>
                                                <p:strVal val="#ppt_x"/>
                                              </p:val>
                                            </p:tav>
                                            <p:tav tm="100000">
                                              <p:val>
                                                <p:strVal val="#ppt_x"/>
                                              </p:val>
                                            </p:tav>
                                          </p:tavLst>
                                        </p:anim>
                                        <p:anim calcmode="lin" valueType="num">
                                          <p:cBhvr additive="base">
                                            <p:cTn id="49" dur="75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4" decel="100000" fill="hold" nodeType="withEffect">
                                      <p:stCondLst>
                                        <p:cond delay="30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750" fill="hold"/>
                                            <p:tgtEl>
                                              <p:spTgt spid="17"/>
                                            </p:tgtEl>
                                            <p:attrNameLst>
                                              <p:attrName>ppt_x</p:attrName>
                                            </p:attrNameLst>
                                          </p:cBhvr>
                                          <p:tavLst>
                                            <p:tav tm="0">
                                              <p:val>
                                                <p:strVal val="#ppt_x"/>
                                              </p:val>
                                            </p:tav>
                                            <p:tav tm="100000">
                                              <p:val>
                                                <p:strVal val="#ppt_x"/>
                                              </p:val>
                                            </p:tav>
                                          </p:tavLst>
                                        </p:anim>
                                        <p:anim calcmode="lin" valueType="num">
                                          <p:cBhvr additive="base">
                                            <p:cTn id="53" dur="750" fill="hold"/>
                                            <p:tgtEl>
                                              <p:spTgt spid="17"/>
                                            </p:tgtEl>
                                            <p:attrNameLst>
                                              <p:attrName>ppt_y</p:attrName>
                                            </p:attrNameLst>
                                          </p:cBhvr>
                                          <p:tavLst>
                                            <p:tav tm="0">
                                              <p:val>
                                                <p:strVal val="1+#ppt_h/2"/>
                                              </p:val>
                                            </p:tav>
                                            <p:tav tm="100000">
                                              <p:val>
                                                <p:strVal val="#ppt_y"/>
                                              </p:val>
                                            </p:tav>
                                          </p:tavLst>
                                        </p:anim>
                                      </p:childTnLst>
                                    </p:cTn>
                                  </p:par>
                                  <p:par>
                                    <p:cTn id="54" presetID="2" presetClass="entr" presetSubtype="4" decel="100000" fill="hold" nodeType="withEffect">
                                      <p:stCondLst>
                                        <p:cond delay="70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750" fill="hold"/>
                                            <p:tgtEl>
                                              <p:spTgt spid="20"/>
                                            </p:tgtEl>
                                            <p:attrNameLst>
                                              <p:attrName>ppt_x</p:attrName>
                                            </p:attrNameLst>
                                          </p:cBhvr>
                                          <p:tavLst>
                                            <p:tav tm="0">
                                              <p:val>
                                                <p:strVal val="#ppt_x"/>
                                              </p:val>
                                            </p:tav>
                                            <p:tav tm="100000">
                                              <p:val>
                                                <p:strVal val="#ppt_x"/>
                                              </p:val>
                                            </p:tav>
                                          </p:tavLst>
                                        </p:anim>
                                        <p:anim calcmode="lin" valueType="num">
                                          <p:cBhvr additive="base">
                                            <p:cTn id="57" dur="750" fill="hold"/>
                                            <p:tgtEl>
                                              <p:spTgt spid="20"/>
                                            </p:tgtEl>
                                            <p:attrNameLst>
                                              <p:attrName>ppt_y</p:attrName>
                                            </p:attrNameLst>
                                          </p:cBhvr>
                                          <p:tavLst>
                                            <p:tav tm="0">
                                              <p:val>
                                                <p:strVal val="1+#ppt_h/2"/>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750" fill="hold"/>
                                            <p:tgtEl>
                                              <p:spTgt spid="2"/>
                                            </p:tgtEl>
                                            <p:attrNameLst>
                                              <p:attrName>ppt_x</p:attrName>
                                            </p:attrNameLst>
                                          </p:cBhvr>
                                          <p:tavLst>
                                            <p:tav tm="0">
                                              <p:val>
                                                <p:strVal val="1+#ppt_w/2"/>
                                              </p:val>
                                            </p:tav>
                                            <p:tav tm="100000">
                                              <p:val>
                                                <p:strVal val="#ppt_x"/>
                                              </p:val>
                                            </p:tav>
                                          </p:tavLst>
                                        </p:anim>
                                        <p:anim calcmode="lin" valueType="num">
                                          <p:cBhvr additive="base">
                                            <p:cTn id="61"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animBg="1"/>
          <p:bldP spid="30" grpId="0" animBg="1"/>
          <p:bldP spid="31" grpId="0" animBg="1"/>
          <p:bldP spid="32" grpId="0" animBg="1"/>
          <p:bldP spid="2"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 t="3924" r="-15108" b="19032"/>
          <a:stretch/>
        </p:blipFill>
        <p:spPr/>
      </p:pic>
      <p:sp>
        <p:nvSpPr>
          <p:cNvPr id="6" name="TRANSPARANT SHAPE"/>
          <p:cNvSpPr/>
          <p:nvPr/>
        </p:nvSpPr>
        <p:spPr>
          <a:xfrm>
            <a:off x="304327" y="457200"/>
            <a:ext cx="11296650" cy="5943600"/>
          </a:xfrm>
          <a:prstGeom prst="rect">
            <a:avLst/>
          </a:prstGeom>
          <a:solidFill>
            <a:schemeClr val="bg1">
              <a:lumMod val="5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HAPE LAYER"/>
          <p:cNvSpPr/>
          <p:nvPr/>
        </p:nvSpPr>
        <p:spPr>
          <a:xfrm>
            <a:off x="720391" y="686663"/>
            <a:ext cx="611733" cy="611733"/>
          </a:xfrm>
          <a:custGeom>
            <a:avLst/>
            <a:gdLst>
              <a:gd name="connsiteX0" fmla="*/ 0 w 611733"/>
              <a:gd name="connsiteY0" fmla="*/ 0 h 611733"/>
              <a:gd name="connsiteX1" fmla="*/ 611733 w 611733"/>
              <a:gd name="connsiteY1" fmla="*/ 0 h 611733"/>
              <a:gd name="connsiteX2" fmla="*/ 611733 w 611733"/>
              <a:gd name="connsiteY2" fmla="*/ 611733 h 611733"/>
              <a:gd name="connsiteX3" fmla="*/ 0 w 611733"/>
              <a:gd name="connsiteY3" fmla="*/ 611733 h 611733"/>
              <a:gd name="connsiteX4" fmla="*/ 0 w 611733"/>
              <a:gd name="connsiteY4" fmla="*/ 0 h 611733"/>
              <a:gd name="connsiteX0" fmla="*/ 0 w 611733"/>
              <a:gd name="connsiteY0" fmla="*/ 0 h 611733"/>
              <a:gd name="connsiteX1" fmla="*/ 611733 w 611733"/>
              <a:gd name="connsiteY1" fmla="*/ 0 h 611733"/>
              <a:gd name="connsiteX2" fmla="*/ 0 w 611733"/>
              <a:gd name="connsiteY2" fmla="*/ 611733 h 611733"/>
              <a:gd name="connsiteX3" fmla="*/ 0 w 611733"/>
              <a:gd name="connsiteY3" fmla="*/ 0 h 611733"/>
            </a:gdLst>
            <a:ahLst/>
            <a:cxnLst>
              <a:cxn ang="0">
                <a:pos x="connsiteX0" y="connsiteY0"/>
              </a:cxn>
              <a:cxn ang="0">
                <a:pos x="connsiteX1" y="connsiteY1"/>
              </a:cxn>
              <a:cxn ang="0">
                <a:pos x="connsiteX2" y="connsiteY2"/>
              </a:cxn>
              <a:cxn ang="0">
                <a:pos x="connsiteX3" y="connsiteY3"/>
              </a:cxn>
            </a:cxnLst>
            <a:rect l="l" t="t" r="r" b="b"/>
            <a:pathLst>
              <a:path w="611733" h="611733">
                <a:moveTo>
                  <a:pt x="0" y="0"/>
                </a:moveTo>
                <a:lnTo>
                  <a:pt x="611733" y="0"/>
                </a:lnTo>
                <a:lnTo>
                  <a:pt x="0" y="611733"/>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DESCRIPTIONS"/>
          <p:cNvSpPr txBox="1"/>
          <p:nvPr/>
        </p:nvSpPr>
        <p:spPr>
          <a:xfrm>
            <a:off x="2627225" y="2584932"/>
            <a:ext cx="6962622" cy="584775"/>
          </a:xfrm>
          <a:prstGeom prst="rect">
            <a:avLst/>
          </a:prstGeom>
          <a:noFill/>
        </p:spPr>
        <p:txBody>
          <a:bodyPr wrap="square" rtlCol="0">
            <a:spAutoFit/>
          </a:bodyPr>
          <a:lstStyle/>
          <a:p>
            <a:pPr algn="ctr"/>
            <a:r>
              <a:rPr lang="en-US" sz="1600" dirty="0">
                <a:solidFill>
                  <a:schemeClr val="bg1"/>
                </a:solidFill>
                <a:latin typeface="Raleway" panose="020B0003030101060003" pitchFamily="34" charset="0"/>
              </a:rPr>
              <a:t>Lorem ipsum dolor sit amet, consectetuer adipiscing elit. Maecenas porttitor congue massa. </a:t>
            </a:r>
          </a:p>
        </p:txBody>
      </p:sp>
      <p:sp>
        <p:nvSpPr>
          <p:cNvPr id="27" name="FRAME SHAPE 1"/>
          <p:cNvSpPr/>
          <p:nvPr/>
        </p:nvSpPr>
        <p:spPr>
          <a:xfrm>
            <a:off x="3436402" y="3848402"/>
            <a:ext cx="823528" cy="79795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AME SHAPE 2"/>
          <p:cNvSpPr/>
          <p:nvPr/>
        </p:nvSpPr>
        <p:spPr>
          <a:xfrm>
            <a:off x="5761222" y="3806192"/>
            <a:ext cx="823528" cy="79795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SHAPE 3"/>
          <p:cNvSpPr/>
          <p:nvPr/>
        </p:nvSpPr>
        <p:spPr>
          <a:xfrm>
            <a:off x="8086042" y="3836210"/>
            <a:ext cx="823528" cy="79795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ICO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0023" y="4066022"/>
            <a:ext cx="381001" cy="362713"/>
          </a:xfrm>
          <a:prstGeom prst="rect">
            <a:avLst/>
          </a:prstGeom>
        </p:spPr>
      </p:pic>
      <p:pic>
        <p:nvPicPr>
          <p:cNvPr id="39" name="ICO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2652" y="3929619"/>
            <a:ext cx="405385" cy="518161"/>
          </a:xfrm>
          <a:prstGeom prst="rect">
            <a:avLst/>
          </a:prstGeom>
        </p:spPr>
      </p:pic>
      <p:pic>
        <p:nvPicPr>
          <p:cNvPr id="40" name="ICON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9873" y="4041638"/>
            <a:ext cx="435865" cy="387097"/>
          </a:xfrm>
          <a:prstGeom prst="rect">
            <a:avLst/>
          </a:prstGeom>
        </p:spPr>
      </p:pic>
      <p:sp>
        <p:nvSpPr>
          <p:cNvPr id="41" name="EMAIL"/>
          <p:cNvSpPr txBox="1"/>
          <p:nvPr/>
        </p:nvSpPr>
        <p:spPr>
          <a:xfrm>
            <a:off x="2762865" y="4710087"/>
            <a:ext cx="2089033" cy="307777"/>
          </a:xfrm>
          <a:prstGeom prst="rect">
            <a:avLst/>
          </a:prstGeom>
          <a:noFill/>
        </p:spPr>
        <p:txBody>
          <a:bodyPr wrap="none" rtlCol="0" anchor="ctr">
            <a:spAutoFit/>
          </a:bodyPr>
          <a:lstStyle/>
          <a:p>
            <a:r>
              <a:rPr lang="en-US" sz="1400" dirty="0">
                <a:solidFill>
                  <a:schemeClr val="bg1"/>
                </a:solidFill>
                <a:latin typeface="Raleway" panose="020B0003030101060003" pitchFamily="34" charset="0"/>
              </a:rPr>
              <a:t>mail@yourdomain.com</a:t>
            </a:r>
          </a:p>
        </p:txBody>
      </p:sp>
      <p:sp>
        <p:nvSpPr>
          <p:cNvPr id="42" name="WEBSITE"/>
          <p:cNvSpPr txBox="1"/>
          <p:nvPr/>
        </p:nvSpPr>
        <p:spPr>
          <a:xfrm>
            <a:off x="5142094" y="4710087"/>
            <a:ext cx="2061783" cy="307777"/>
          </a:xfrm>
          <a:prstGeom prst="rect">
            <a:avLst/>
          </a:prstGeom>
          <a:noFill/>
        </p:spPr>
        <p:txBody>
          <a:bodyPr wrap="none" rtlCol="0" anchor="ctr">
            <a:spAutoFit/>
          </a:bodyPr>
          <a:lstStyle/>
          <a:p>
            <a:r>
              <a:rPr lang="en-US" sz="1400" dirty="0">
                <a:solidFill>
                  <a:schemeClr val="bg1"/>
                </a:solidFill>
                <a:latin typeface="Raleway" panose="020B0003030101060003" pitchFamily="34" charset="0"/>
              </a:rPr>
              <a:t>www.yourdomain.com</a:t>
            </a:r>
          </a:p>
        </p:txBody>
      </p:sp>
      <p:sp>
        <p:nvSpPr>
          <p:cNvPr id="43" name="ADDRESS"/>
          <p:cNvSpPr txBox="1"/>
          <p:nvPr/>
        </p:nvSpPr>
        <p:spPr>
          <a:xfrm>
            <a:off x="7569686" y="4710087"/>
            <a:ext cx="2154757" cy="307777"/>
          </a:xfrm>
          <a:prstGeom prst="rect">
            <a:avLst/>
          </a:prstGeom>
          <a:noFill/>
        </p:spPr>
        <p:txBody>
          <a:bodyPr wrap="none" rtlCol="0" anchor="ctr">
            <a:spAutoFit/>
          </a:bodyPr>
          <a:lstStyle/>
          <a:p>
            <a:r>
              <a:rPr lang="en-US" sz="1400" dirty="0">
                <a:solidFill>
                  <a:schemeClr val="bg1"/>
                </a:solidFill>
                <a:latin typeface="Raleway" panose="020B0003030101060003" pitchFamily="34" charset="0"/>
              </a:rPr>
              <a:t>Your address Text Here</a:t>
            </a:r>
          </a:p>
        </p:txBody>
      </p:sp>
      <p:sp>
        <p:nvSpPr>
          <p:cNvPr id="44" name="CONTACT US"/>
          <p:cNvSpPr txBox="1"/>
          <p:nvPr/>
        </p:nvSpPr>
        <p:spPr>
          <a:xfrm>
            <a:off x="4126671" y="1712699"/>
            <a:ext cx="3651962" cy="1015663"/>
          </a:xfrm>
          <a:prstGeom prst="rect">
            <a:avLst/>
          </a:prstGeom>
          <a:noFill/>
        </p:spPr>
        <p:txBody>
          <a:bodyPr wrap="none" rtlCol="0">
            <a:spAutoFit/>
          </a:bodyPr>
          <a:lstStyle/>
          <a:p>
            <a:r>
              <a:rPr lang="en-US" sz="6000" dirty="0">
                <a:solidFill>
                  <a:schemeClr val="bg1"/>
                </a:solidFill>
                <a:latin typeface="Fjalla One" panose="02000506040000020004" pitchFamily="2" charset="0"/>
              </a:rPr>
              <a:t>CONTACT US</a:t>
            </a:r>
            <a:endParaRPr lang="en-US" sz="3600" dirty="0">
              <a:solidFill>
                <a:schemeClr val="bg1"/>
              </a:solidFill>
              <a:latin typeface="Raleway" panose="020B0003030101060003" pitchFamily="34" charset="0"/>
            </a:endParaRPr>
          </a:p>
        </p:txBody>
      </p:sp>
      <p:sp>
        <p:nvSpPr>
          <p:cNvPr id="29" name="TRANSITIONS"/>
          <p:cNvSpPr/>
          <p:nvPr/>
        </p:nvSpPr>
        <p:spPr>
          <a:xfrm>
            <a:off x="0" y="-3387"/>
            <a:ext cx="12192000" cy="6864775"/>
          </a:xfrm>
          <a:prstGeom prst="rect">
            <a:avLst/>
          </a:pr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RANSITIONS"/>
          <p:cNvSpPr/>
          <p:nvPr/>
        </p:nvSpPr>
        <p:spPr>
          <a:xfrm>
            <a:off x="0" y="0"/>
            <a:ext cx="12192000" cy="6864775"/>
          </a:xfrm>
          <a:prstGeom prst="rect">
            <a:avLst/>
          </a:prstGeom>
          <a:solidFill>
            <a:srgbClr val="C9C9C9">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TRANSITIONS" hidden="1"/>
          <p:cNvSpPr/>
          <p:nvPr/>
        </p:nvSpPr>
        <p:spPr>
          <a:xfrm>
            <a:off x="-1190512" y="-3798570"/>
            <a:ext cx="14489448" cy="144894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TRANSITIONS" hidden="1"/>
          <p:cNvSpPr/>
          <p:nvPr/>
        </p:nvSpPr>
        <p:spPr>
          <a:xfrm>
            <a:off x="-1190512" y="-3804366"/>
            <a:ext cx="14489448" cy="1448944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240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par>
                                <p:cTn id="11" presetID="2" presetClass="entr" presetSubtype="8" decel="100000" fill="hold" grpId="0" nodeType="withEffect">
                                  <p:stCondLst>
                                    <p:cond delay="300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750" fill="hold"/>
                                        <p:tgtEl>
                                          <p:spTgt spid="29"/>
                                        </p:tgtEl>
                                        <p:attrNameLst>
                                          <p:attrName>ppt_x</p:attrName>
                                        </p:attrNameLst>
                                      </p:cBhvr>
                                      <p:tavLst>
                                        <p:tav tm="0">
                                          <p:val>
                                            <p:strVal val="0-#ppt_w/2"/>
                                          </p:val>
                                        </p:tav>
                                        <p:tav tm="100000">
                                          <p:val>
                                            <p:strVal val="#ppt_x"/>
                                          </p:val>
                                        </p:tav>
                                      </p:tavLst>
                                    </p:anim>
                                    <p:anim calcmode="lin" valueType="num">
                                      <p:cBhvr additive="base">
                                        <p:cTn id="14" dur="750" fill="hold"/>
                                        <p:tgtEl>
                                          <p:spTgt spid="29"/>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330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stCondLst>
                                    <p:cond delay="340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350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0-#ppt_h/2"/>
                                          </p:val>
                                        </p:tav>
                                        <p:tav tm="100000">
                                          <p:val>
                                            <p:strVal val="#ppt_y"/>
                                          </p:val>
                                        </p:tav>
                                      </p:tavLst>
                                    </p:anim>
                                  </p:childTnLst>
                                </p:cTn>
                              </p:par>
                              <p:par>
                                <p:cTn id="27" presetID="16" presetClass="entr" presetSubtype="21" fill="hold" grpId="0" nodeType="withEffect">
                                  <p:stCondLst>
                                    <p:cond delay="10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par>
                                <p:cTn id="30" presetID="2" presetClass="entr" presetSubtype="2" decel="100000" fill="hold" grpId="0" nodeType="withEffect">
                                  <p:stCondLst>
                                    <p:cond delay="4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750" fill="hold"/>
                                        <p:tgtEl>
                                          <p:spTgt spid="26"/>
                                        </p:tgtEl>
                                        <p:attrNameLst>
                                          <p:attrName>ppt_x</p:attrName>
                                        </p:attrNameLst>
                                      </p:cBhvr>
                                      <p:tavLst>
                                        <p:tav tm="0">
                                          <p:val>
                                            <p:strVal val="1+#ppt_w/2"/>
                                          </p:val>
                                        </p:tav>
                                        <p:tav tm="100000">
                                          <p:val>
                                            <p:strVal val="#ppt_x"/>
                                          </p:val>
                                        </p:tav>
                                      </p:tavLst>
                                    </p:anim>
                                    <p:anim calcmode="lin" valueType="num">
                                      <p:cBhvr additive="base">
                                        <p:cTn id="33" dur="750" fill="hold"/>
                                        <p:tgtEl>
                                          <p:spTgt spid="26"/>
                                        </p:tgtEl>
                                        <p:attrNameLst>
                                          <p:attrName>ppt_y</p:attrName>
                                        </p:attrNameLst>
                                      </p:cBhvr>
                                      <p:tavLst>
                                        <p:tav tm="0">
                                          <p:val>
                                            <p:strVal val="#ppt_y"/>
                                          </p:val>
                                        </p:tav>
                                        <p:tav tm="100000">
                                          <p:val>
                                            <p:strVal val="#ppt_y"/>
                                          </p:val>
                                        </p:tav>
                                      </p:tavLst>
                                    </p:anim>
                                  </p:childTnLst>
                                </p:cTn>
                              </p:par>
                              <p:par>
                                <p:cTn id="34" presetID="21" presetClass="entr" presetSubtype="1" fill="hold" grpId="0" nodeType="withEffect">
                                  <p:stCondLst>
                                    <p:cond delay="400"/>
                                  </p:stCondLst>
                                  <p:childTnLst>
                                    <p:set>
                                      <p:cBhvr>
                                        <p:cTn id="35" dur="1" fill="hold">
                                          <p:stCondLst>
                                            <p:cond delay="0"/>
                                          </p:stCondLst>
                                        </p:cTn>
                                        <p:tgtEl>
                                          <p:spTgt spid="27"/>
                                        </p:tgtEl>
                                        <p:attrNameLst>
                                          <p:attrName>style.visibility</p:attrName>
                                        </p:attrNameLst>
                                      </p:cBhvr>
                                      <p:to>
                                        <p:strVal val="visible"/>
                                      </p:to>
                                    </p:set>
                                    <p:animEffect transition="in" filter="wheel(1)">
                                      <p:cBhvr>
                                        <p:cTn id="36" dur="750"/>
                                        <p:tgtEl>
                                          <p:spTgt spid="27"/>
                                        </p:tgtEl>
                                      </p:cBhvr>
                                    </p:animEffect>
                                  </p:childTnLst>
                                </p:cTn>
                              </p:par>
                              <p:par>
                                <p:cTn id="37" presetID="21" presetClass="entr" presetSubtype="1" fill="hold" grpId="0" nodeType="withEffect">
                                  <p:stCondLst>
                                    <p:cond delay="700"/>
                                  </p:stCondLst>
                                  <p:childTnLst>
                                    <p:set>
                                      <p:cBhvr>
                                        <p:cTn id="38" dur="1" fill="hold">
                                          <p:stCondLst>
                                            <p:cond delay="0"/>
                                          </p:stCondLst>
                                        </p:cTn>
                                        <p:tgtEl>
                                          <p:spTgt spid="28"/>
                                        </p:tgtEl>
                                        <p:attrNameLst>
                                          <p:attrName>style.visibility</p:attrName>
                                        </p:attrNameLst>
                                      </p:cBhvr>
                                      <p:to>
                                        <p:strVal val="visible"/>
                                      </p:to>
                                    </p:set>
                                    <p:animEffect transition="in" filter="wheel(1)">
                                      <p:cBhvr>
                                        <p:cTn id="39" dur="750"/>
                                        <p:tgtEl>
                                          <p:spTgt spid="28"/>
                                        </p:tgtEl>
                                      </p:cBhvr>
                                    </p:animEffect>
                                  </p:childTnLst>
                                </p:cTn>
                              </p:par>
                              <p:par>
                                <p:cTn id="40" presetID="21" presetClass="entr" presetSubtype="1" fill="hold" grpId="0" nodeType="withEffect">
                                  <p:stCondLst>
                                    <p:cond delay="100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750"/>
                                        <p:tgtEl>
                                          <p:spTgt spid="37"/>
                                        </p:tgtEl>
                                      </p:cBhvr>
                                    </p:animEffect>
                                  </p:childTnLst>
                                </p:cTn>
                              </p:par>
                              <p:par>
                                <p:cTn id="43" presetID="2" presetClass="entr" presetSubtype="2" decel="100000" fill="hold" grpId="0" nodeType="withEffect">
                                  <p:stCondLst>
                                    <p:cond delay="200"/>
                                  </p:st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750" fill="hold"/>
                                        <p:tgtEl>
                                          <p:spTgt spid="41"/>
                                        </p:tgtEl>
                                        <p:attrNameLst>
                                          <p:attrName>ppt_x</p:attrName>
                                        </p:attrNameLst>
                                      </p:cBhvr>
                                      <p:tavLst>
                                        <p:tav tm="0">
                                          <p:val>
                                            <p:strVal val="1+#ppt_w/2"/>
                                          </p:val>
                                        </p:tav>
                                        <p:tav tm="100000">
                                          <p:val>
                                            <p:strVal val="#ppt_x"/>
                                          </p:val>
                                        </p:tav>
                                      </p:tavLst>
                                    </p:anim>
                                    <p:anim calcmode="lin" valueType="num">
                                      <p:cBhvr additive="base">
                                        <p:cTn id="46" dur="750" fill="hold"/>
                                        <p:tgtEl>
                                          <p:spTgt spid="41"/>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750" fill="hold"/>
                                        <p:tgtEl>
                                          <p:spTgt spid="42"/>
                                        </p:tgtEl>
                                        <p:attrNameLst>
                                          <p:attrName>ppt_x</p:attrName>
                                        </p:attrNameLst>
                                      </p:cBhvr>
                                      <p:tavLst>
                                        <p:tav tm="0">
                                          <p:val>
                                            <p:strVal val="1+#ppt_w/2"/>
                                          </p:val>
                                        </p:tav>
                                        <p:tav tm="100000">
                                          <p:val>
                                            <p:strVal val="#ppt_x"/>
                                          </p:val>
                                        </p:tav>
                                      </p:tavLst>
                                    </p:anim>
                                    <p:anim calcmode="lin" valueType="num">
                                      <p:cBhvr additive="base">
                                        <p:cTn id="50" dur="750" fill="hold"/>
                                        <p:tgtEl>
                                          <p:spTgt spid="42"/>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700"/>
                                  </p:stCondLst>
                                  <p:childTnLst>
                                    <p:set>
                                      <p:cBhvr>
                                        <p:cTn id="52" dur="1" fill="hold">
                                          <p:stCondLst>
                                            <p:cond delay="0"/>
                                          </p:stCondLst>
                                        </p:cTn>
                                        <p:tgtEl>
                                          <p:spTgt spid="43"/>
                                        </p:tgtEl>
                                        <p:attrNameLst>
                                          <p:attrName>style.visibility</p:attrName>
                                        </p:attrNameLst>
                                      </p:cBhvr>
                                      <p:to>
                                        <p:strVal val="visible"/>
                                      </p:to>
                                    </p:set>
                                    <p:anim calcmode="lin" valueType="num">
                                      <p:cBhvr additive="base">
                                        <p:cTn id="53" dur="750" fill="hold"/>
                                        <p:tgtEl>
                                          <p:spTgt spid="43"/>
                                        </p:tgtEl>
                                        <p:attrNameLst>
                                          <p:attrName>ppt_x</p:attrName>
                                        </p:attrNameLst>
                                      </p:cBhvr>
                                      <p:tavLst>
                                        <p:tav tm="0">
                                          <p:val>
                                            <p:strVal val="1+#ppt_w/2"/>
                                          </p:val>
                                        </p:tav>
                                        <p:tav tm="100000">
                                          <p:val>
                                            <p:strVal val="#ppt_x"/>
                                          </p:val>
                                        </p:tav>
                                      </p:tavLst>
                                    </p:anim>
                                    <p:anim calcmode="lin" valueType="num">
                                      <p:cBhvr additive="base">
                                        <p:cTn id="54" dur="750" fill="hold"/>
                                        <p:tgtEl>
                                          <p:spTgt spid="43"/>
                                        </p:tgtEl>
                                        <p:attrNameLst>
                                          <p:attrName>ppt_y</p:attrName>
                                        </p:attrNameLst>
                                      </p:cBhvr>
                                      <p:tavLst>
                                        <p:tav tm="0">
                                          <p:val>
                                            <p:strVal val="#ppt_y"/>
                                          </p:val>
                                        </p:tav>
                                        <p:tav tm="100000">
                                          <p:val>
                                            <p:strVal val="#ppt_y"/>
                                          </p:val>
                                        </p:tav>
                                      </p:tavLst>
                                    </p:anim>
                                  </p:childTnLst>
                                </p:cTn>
                              </p:par>
                              <p:par>
                                <p:cTn id="55" presetID="23" presetClass="entr" presetSubtype="16"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p:cTn id="57" dur="500" fill="hold"/>
                                        <p:tgtEl>
                                          <p:spTgt spid="40"/>
                                        </p:tgtEl>
                                        <p:attrNameLst>
                                          <p:attrName>ppt_w</p:attrName>
                                        </p:attrNameLst>
                                      </p:cBhvr>
                                      <p:tavLst>
                                        <p:tav tm="0">
                                          <p:val>
                                            <p:fltVal val="0"/>
                                          </p:val>
                                        </p:tav>
                                        <p:tav tm="100000">
                                          <p:val>
                                            <p:strVal val="#ppt_w"/>
                                          </p:val>
                                        </p:tav>
                                      </p:tavLst>
                                    </p:anim>
                                    <p:anim calcmode="lin" valueType="num">
                                      <p:cBhvr>
                                        <p:cTn id="58" dur="500" fill="hold"/>
                                        <p:tgtEl>
                                          <p:spTgt spid="40"/>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200"/>
                                  </p:stCondLst>
                                  <p:childTnLst>
                                    <p:set>
                                      <p:cBhvr>
                                        <p:cTn id="60" dur="1" fill="hold">
                                          <p:stCondLst>
                                            <p:cond delay="0"/>
                                          </p:stCondLst>
                                        </p:cTn>
                                        <p:tgtEl>
                                          <p:spTgt spid="39"/>
                                        </p:tgtEl>
                                        <p:attrNameLst>
                                          <p:attrName>style.visibility</p:attrName>
                                        </p:attrNameLst>
                                      </p:cBhvr>
                                      <p:to>
                                        <p:strVal val="visible"/>
                                      </p:to>
                                    </p:set>
                                    <p:anim calcmode="lin" valueType="num">
                                      <p:cBhvr>
                                        <p:cTn id="61" dur="500" fill="hold"/>
                                        <p:tgtEl>
                                          <p:spTgt spid="39"/>
                                        </p:tgtEl>
                                        <p:attrNameLst>
                                          <p:attrName>ppt_w</p:attrName>
                                        </p:attrNameLst>
                                      </p:cBhvr>
                                      <p:tavLst>
                                        <p:tav tm="0">
                                          <p:val>
                                            <p:fltVal val="0"/>
                                          </p:val>
                                        </p:tav>
                                        <p:tav tm="100000">
                                          <p:val>
                                            <p:strVal val="#ppt_w"/>
                                          </p:val>
                                        </p:tav>
                                      </p:tavLst>
                                    </p:anim>
                                    <p:anim calcmode="lin" valueType="num">
                                      <p:cBhvr>
                                        <p:cTn id="62" dur="500" fill="hold"/>
                                        <p:tgtEl>
                                          <p:spTgt spid="39"/>
                                        </p:tgtEl>
                                        <p:attrNameLst>
                                          <p:attrName>ppt_h</p:attrName>
                                        </p:attrNameLst>
                                      </p:cBhvr>
                                      <p:tavLst>
                                        <p:tav tm="0">
                                          <p:val>
                                            <p:fltVal val="0"/>
                                          </p:val>
                                        </p:tav>
                                        <p:tav tm="100000">
                                          <p:val>
                                            <p:strVal val="#ppt_h"/>
                                          </p:val>
                                        </p:tav>
                                      </p:tavLst>
                                    </p:anim>
                                  </p:childTnLst>
                                </p:cTn>
                              </p:par>
                              <p:par>
                                <p:cTn id="63" presetID="23" presetClass="entr" presetSubtype="16" fill="hold" nodeType="withEffect">
                                  <p:stCondLst>
                                    <p:cond delay="300"/>
                                  </p:stCondLst>
                                  <p:childTnLst>
                                    <p:set>
                                      <p:cBhvr>
                                        <p:cTn id="64" dur="1" fill="hold">
                                          <p:stCondLst>
                                            <p:cond delay="0"/>
                                          </p:stCondLst>
                                        </p:cTn>
                                        <p:tgtEl>
                                          <p:spTgt spid="38"/>
                                        </p:tgtEl>
                                        <p:attrNameLst>
                                          <p:attrName>style.visibility</p:attrName>
                                        </p:attrNameLst>
                                      </p:cBhvr>
                                      <p:to>
                                        <p:strVal val="visible"/>
                                      </p:to>
                                    </p:set>
                                    <p:anim calcmode="lin" valueType="num">
                                      <p:cBhvr>
                                        <p:cTn id="65" dur="500" fill="hold"/>
                                        <p:tgtEl>
                                          <p:spTgt spid="38"/>
                                        </p:tgtEl>
                                        <p:attrNameLst>
                                          <p:attrName>ppt_w</p:attrName>
                                        </p:attrNameLst>
                                      </p:cBhvr>
                                      <p:tavLst>
                                        <p:tav tm="0">
                                          <p:val>
                                            <p:fltVal val="0"/>
                                          </p:val>
                                        </p:tav>
                                        <p:tav tm="100000">
                                          <p:val>
                                            <p:strVal val="#ppt_w"/>
                                          </p:val>
                                        </p:tav>
                                      </p:tavLst>
                                    </p:anim>
                                    <p:anim calcmode="lin" valueType="num">
                                      <p:cBhvr>
                                        <p:cTn id="66"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P spid="26" grpId="0"/>
      <p:bldP spid="27" grpId="0" animBg="1"/>
      <p:bldP spid="28" grpId="0" animBg="1"/>
      <p:bldP spid="37" grpId="0" animBg="1"/>
      <p:bldP spid="41" grpId="0"/>
      <p:bldP spid="42" grpId="0"/>
      <p:bldP spid="43" grpId="0"/>
      <p:bldP spid="29" grpId="0" animBg="1"/>
      <p:bldP spid="30"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9" y="4857872"/>
            <a:ext cx="2786742" cy="668442"/>
          </a:xfrm>
          <a:prstGeom prst="rect">
            <a:avLst/>
          </a:prstGeom>
        </p:spPr>
      </p:pic>
      <p:sp useBgFill="1">
        <p:nvSpPr>
          <p:cNvPr id="4" name="LAYER MASK"/>
          <p:cNvSpPr/>
          <p:nvPr/>
        </p:nvSpPr>
        <p:spPr>
          <a:xfrm>
            <a:off x="3483429" y="4194629"/>
            <a:ext cx="5109028" cy="266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UBLE EXPOSURE"/>
          <p:cNvSpPr txBox="1"/>
          <p:nvPr/>
        </p:nvSpPr>
        <p:spPr>
          <a:xfrm>
            <a:off x="4171950" y="3746475"/>
            <a:ext cx="3848100" cy="461665"/>
          </a:xfrm>
          <a:prstGeom prst="rect">
            <a:avLst/>
          </a:prstGeom>
          <a:noFill/>
        </p:spPr>
        <p:txBody>
          <a:bodyPr wrap="square" rtlCol="0" anchor="ctr">
            <a:spAutoFit/>
          </a:bodyPr>
          <a:lstStyle/>
          <a:p>
            <a:pPr algn="ctr"/>
            <a:r>
              <a:rPr lang="en-US" sz="1200" spc="300" dirty="0">
                <a:solidFill>
                  <a:schemeClr val="bg1">
                    <a:lumMod val="85000"/>
                  </a:schemeClr>
                </a:solidFill>
                <a:latin typeface="Raleway" panose="020B0003030101060003" pitchFamily="34" charset="0"/>
              </a:rPr>
              <a:t>FIND NOW</a:t>
            </a:r>
          </a:p>
          <a:p>
            <a:pPr algn="ctr"/>
            <a:r>
              <a:rPr lang="en-US" sz="1200" spc="300" dirty="0">
                <a:solidFill>
                  <a:schemeClr val="bg1">
                    <a:lumMod val="85000"/>
                  </a:schemeClr>
                </a:solidFill>
                <a:latin typeface="Raleway" panose="020B0003030101060003" pitchFamily="34" charset="0"/>
              </a:rPr>
              <a:t>www.levidio.com</a:t>
            </a:r>
          </a:p>
        </p:txBody>
      </p:sp>
      <p:sp useBgFill="1">
        <p:nvSpPr>
          <p:cNvPr id="6" name="LAYER MASK"/>
          <p:cNvSpPr/>
          <p:nvPr/>
        </p:nvSpPr>
        <p:spPr>
          <a:xfrm>
            <a:off x="3483429" y="20864"/>
            <a:ext cx="5109028" cy="266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6742502"/>
      </p:ext>
    </p:extLst>
  </p:cSld>
  <p:clrMapOvr>
    <a:masterClrMapping/>
  </p:clrMapOvr>
  <mc:AlternateContent xmlns:mc="http://schemas.openxmlformats.org/markup-compatibility/2006" xmlns:p14="http://schemas.microsoft.com/office/powerpoint/2010/main">
    <mc:Choice Requires="p14">
      <p:transition spd="med">
        <p14:flythrough/>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64" presetClass="path" presetSubtype="0" decel="100000" fill="hold" nodeType="withEffect">
                                  <p:stCondLst>
                                    <p:cond delay="0"/>
                                  </p:stCondLst>
                                  <p:childTnLst>
                                    <p:animMotion origin="layout" path="M 0 -4.44444E-6 L 0 -0.25 " pathEditMode="relative" rAng="0" ptsTypes="AA">
                                      <p:cBhvr>
                                        <p:cTn id="12" dur="750" fill="hold"/>
                                        <p:tgtEl>
                                          <p:spTgt spid="3"/>
                                        </p:tgtEl>
                                        <p:attrNameLst>
                                          <p:attrName>ppt_x</p:attrName>
                                          <p:attrName>ppt_y</p:attrName>
                                        </p:attrNameLst>
                                      </p:cBhvr>
                                      <p:rCtr x="0" y="-12500"/>
                                    </p:animMotion>
                                  </p:childTnLst>
                                </p:cTn>
                              </p:par>
                              <p:par>
                                <p:cTn id="13" presetID="0" presetClass="path" presetSubtype="0" decel="100000" fill="hold" nodeType="withEffect">
                                  <p:stCondLst>
                                    <p:cond delay="750"/>
                                  </p:stCondLst>
                                  <p:childTnLst>
                                    <p:animMotion origin="layout" path="M 0 -0.25 L 0 -0.2743 " pathEditMode="relative" ptsTypes="AA">
                                      <p:cBhvr>
                                        <p:cTn id="14" dur="750" fill="hold"/>
                                        <p:tgtEl>
                                          <p:spTgt spid="3"/>
                                        </p:tgtEl>
                                        <p:attrNameLst>
                                          <p:attrName>ppt_x</p:attrName>
                                          <p:attrName>ppt_y</p:attrName>
                                        </p:attrNameLst>
                                      </p:cBhvr>
                                    </p:animMotion>
                                  </p:childTnLst>
                                </p:cTn>
                              </p:par>
                              <p:par>
                                <p:cTn id="15" presetID="1" presetClass="entr" presetSubtype="0" fill="hold" nodeType="withEffect">
                                  <p:stCondLst>
                                    <p:cond delay="1000"/>
                                  </p:stCondLst>
                                  <p:iterate type="lt">
                                    <p:tmAbs val="50"/>
                                  </p:iterate>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1400"/>
                                  </p:stCondLst>
                                  <p:iterate type="lt">
                                    <p:tmAbs val="50"/>
                                  </p:iterate>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2" presetClass="exit" presetSubtype="1" accel="100000" fill="hold" nodeType="withEffect">
                                  <p:stCondLst>
                                    <p:cond delay="1500"/>
                                  </p:stCondLst>
                                  <p:childTnLst>
                                    <p:anim calcmode="lin" valueType="num">
                                      <p:cBhvr additive="base">
                                        <p:cTn id="20" dur="700"/>
                                        <p:tgtEl>
                                          <p:spTgt spid="3"/>
                                        </p:tgtEl>
                                        <p:attrNameLst>
                                          <p:attrName>ppt_x</p:attrName>
                                        </p:attrNameLst>
                                      </p:cBhvr>
                                      <p:tavLst>
                                        <p:tav tm="0">
                                          <p:val>
                                            <p:strVal val="ppt_x"/>
                                          </p:val>
                                        </p:tav>
                                        <p:tav tm="100000">
                                          <p:val>
                                            <p:strVal val="ppt_x"/>
                                          </p:val>
                                        </p:tav>
                                      </p:tavLst>
                                    </p:anim>
                                    <p:anim calcmode="lin" valueType="num">
                                      <p:cBhvr additive="base">
                                        <p:cTn id="21" dur="700"/>
                                        <p:tgtEl>
                                          <p:spTgt spid="3"/>
                                        </p:tgtEl>
                                        <p:attrNameLst>
                                          <p:attrName>ppt_y</p:attrName>
                                        </p:attrNameLst>
                                      </p:cBhvr>
                                      <p:tavLst>
                                        <p:tav tm="0">
                                          <p:val>
                                            <p:strVal val="ppt_y"/>
                                          </p:val>
                                        </p:tav>
                                        <p:tav tm="100000">
                                          <p:val>
                                            <p:strVal val="0-ppt_h/2"/>
                                          </p:val>
                                        </p:tav>
                                      </p:tavLst>
                                    </p:anim>
                                    <p:set>
                                      <p:cBhvr>
                                        <p:cTn id="22" dur="1" fill="hold">
                                          <p:stCondLst>
                                            <p:cond delay="699"/>
                                          </p:stCondLst>
                                        </p:cTn>
                                        <p:tgtEl>
                                          <p:spTgt spid="3"/>
                                        </p:tgtEl>
                                        <p:attrNameLst>
                                          <p:attrName>style.visibility</p:attrName>
                                        </p:attrNameLst>
                                      </p:cBhvr>
                                      <p:to>
                                        <p:strVal val="hidden"/>
                                      </p:to>
                                    </p:set>
                                  </p:childTnLst>
                                </p:cTn>
                              </p:par>
                              <p:par>
                                <p:cTn id="23" presetID="64" presetClass="path" presetSubtype="0" decel="100000" fill="hold" grpId="0" nodeType="withEffect">
                                  <p:stCondLst>
                                    <p:cond delay="1500"/>
                                  </p:stCondLst>
                                  <p:iterate type="lt">
                                    <p:tmPct val="0"/>
                                  </p:iterate>
                                  <p:childTnLst>
                                    <p:animMotion origin="layout" path="M 5E-6 4.81481E-6 L -0.00313 -0.07292 " pathEditMode="relative" rAng="0" ptsTypes="AA">
                                      <p:cBhvr>
                                        <p:cTn id="24" dur="800" fill="hold"/>
                                        <p:tgtEl>
                                          <p:spTgt spid="5">
                                            <p:txEl>
                                              <p:pRg st="0" end="0"/>
                                            </p:txEl>
                                          </p:spTgt>
                                        </p:tgtEl>
                                        <p:attrNameLst>
                                          <p:attrName>ppt_x</p:attrName>
                                          <p:attrName>ppt_y</p:attrName>
                                        </p:attrNameLst>
                                      </p:cBhvr>
                                      <p:rCtr x="-156" y="-3657"/>
                                    </p:animMotion>
                                  </p:childTnLst>
                                </p:cTn>
                              </p:par>
                              <p:par>
                                <p:cTn id="25" presetID="64" presetClass="path" presetSubtype="0" decel="100000" fill="hold" grpId="0" nodeType="withEffect">
                                  <p:stCondLst>
                                    <p:cond delay="1500"/>
                                  </p:stCondLst>
                                  <p:iterate type="lt">
                                    <p:tmPct val="0"/>
                                  </p:iterate>
                                  <p:childTnLst>
                                    <p:animMotion origin="layout" path="M 5E-6 4.81481E-6 L -0.00313 -0.07292 " pathEditMode="relative" rAng="0" ptsTypes="AA">
                                      <p:cBhvr>
                                        <p:cTn id="26" dur="800" fill="hold"/>
                                        <p:tgtEl>
                                          <p:spTgt spid="5">
                                            <p:txEl>
                                              <p:pRg st="1" end="1"/>
                                            </p:txEl>
                                          </p:spTgt>
                                        </p:tgtEl>
                                        <p:attrNameLst>
                                          <p:attrName>ppt_x</p:attrName>
                                          <p:attrName>ppt_y</p:attrName>
                                        </p:attrNameLst>
                                      </p:cBhvr>
                                      <p:rCtr x="-156" y="-3657"/>
                                    </p:animMotion>
                                  </p:childTnLst>
                                </p:cTn>
                              </p:par>
                              <p:par>
                                <p:cTn id="27" presetID="50" presetClass="exit" presetSubtype="0" accel="100000" fill="hold" grpId="1" nodeType="withEffect">
                                  <p:stCondLst>
                                    <p:cond delay="3000"/>
                                  </p:stCondLst>
                                  <p:iterate type="lt">
                                    <p:tmPct val="10000"/>
                                  </p:iterate>
                                  <p:childTnLst>
                                    <p:anim calcmode="lin" valueType="num">
                                      <p:cBhvr>
                                        <p:cTn id="28" dur="250"/>
                                        <p:tgtEl>
                                          <p:spTgt spid="5">
                                            <p:txEl>
                                              <p:pRg st="0" end="0"/>
                                            </p:txEl>
                                          </p:spTgt>
                                        </p:tgtEl>
                                        <p:attrNameLst>
                                          <p:attrName>ppt_w</p:attrName>
                                        </p:attrNameLst>
                                      </p:cBhvr>
                                      <p:tavLst>
                                        <p:tav tm="0">
                                          <p:val>
                                            <p:strVal val="ppt_w"/>
                                          </p:val>
                                        </p:tav>
                                        <p:tav tm="100000">
                                          <p:val>
                                            <p:strVal val="ppt_w+.3"/>
                                          </p:val>
                                        </p:tav>
                                      </p:tavLst>
                                    </p:anim>
                                    <p:anim calcmode="lin" valueType="num">
                                      <p:cBhvr>
                                        <p:cTn id="29" dur="250"/>
                                        <p:tgtEl>
                                          <p:spTgt spid="5">
                                            <p:txEl>
                                              <p:pRg st="0" end="0"/>
                                            </p:txEl>
                                          </p:spTgt>
                                        </p:tgtEl>
                                        <p:attrNameLst>
                                          <p:attrName>ppt_h</p:attrName>
                                        </p:attrNameLst>
                                      </p:cBhvr>
                                      <p:tavLst>
                                        <p:tav tm="0">
                                          <p:val>
                                            <p:strVal val="ppt_h"/>
                                          </p:val>
                                        </p:tav>
                                        <p:tav tm="100000">
                                          <p:val>
                                            <p:strVal val="ppt_h"/>
                                          </p:val>
                                        </p:tav>
                                      </p:tavLst>
                                    </p:anim>
                                    <p:animEffect transition="out" filter="fade">
                                      <p:cBhvr>
                                        <p:cTn id="30" dur="250"/>
                                        <p:tgtEl>
                                          <p:spTgt spid="5">
                                            <p:txEl>
                                              <p:pRg st="0" end="0"/>
                                            </p:txEl>
                                          </p:spTgt>
                                        </p:tgtEl>
                                      </p:cBhvr>
                                    </p:animEffect>
                                    <p:set>
                                      <p:cBhvr>
                                        <p:cTn id="31" dur="1" fill="hold">
                                          <p:stCondLst>
                                            <p:cond delay="249"/>
                                          </p:stCondLst>
                                        </p:cTn>
                                        <p:tgtEl>
                                          <p:spTgt spid="5">
                                            <p:txEl>
                                              <p:pRg st="0" end="0"/>
                                            </p:txEl>
                                          </p:spTgt>
                                        </p:tgtEl>
                                        <p:attrNameLst>
                                          <p:attrName>style.visibility</p:attrName>
                                        </p:attrNameLst>
                                      </p:cBhvr>
                                      <p:to>
                                        <p:strVal val="hidden"/>
                                      </p:to>
                                    </p:set>
                                  </p:childTnLst>
                                </p:cTn>
                              </p:par>
                              <p:par>
                                <p:cTn id="32" presetID="50" presetClass="exit" presetSubtype="0" accel="100000" fill="hold" grpId="1" nodeType="withEffect">
                                  <p:stCondLst>
                                    <p:cond delay="3300"/>
                                  </p:stCondLst>
                                  <p:iterate type="lt">
                                    <p:tmPct val="10000"/>
                                  </p:iterate>
                                  <p:childTnLst>
                                    <p:anim calcmode="lin" valueType="num">
                                      <p:cBhvr>
                                        <p:cTn id="33" dur="250"/>
                                        <p:tgtEl>
                                          <p:spTgt spid="5">
                                            <p:txEl>
                                              <p:pRg st="1" end="1"/>
                                            </p:txEl>
                                          </p:spTgt>
                                        </p:tgtEl>
                                        <p:attrNameLst>
                                          <p:attrName>ppt_w</p:attrName>
                                        </p:attrNameLst>
                                      </p:cBhvr>
                                      <p:tavLst>
                                        <p:tav tm="0">
                                          <p:val>
                                            <p:strVal val="ppt_w"/>
                                          </p:val>
                                        </p:tav>
                                        <p:tav tm="100000">
                                          <p:val>
                                            <p:strVal val="ppt_w+.3"/>
                                          </p:val>
                                        </p:tav>
                                      </p:tavLst>
                                    </p:anim>
                                    <p:anim calcmode="lin" valueType="num">
                                      <p:cBhvr>
                                        <p:cTn id="34" dur="250"/>
                                        <p:tgtEl>
                                          <p:spTgt spid="5">
                                            <p:txEl>
                                              <p:pRg st="1" end="1"/>
                                            </p:txEl>
                                          </p:spTgt>
                                        </p:tgtEl>
                                        <p:attrNameLst>
                                          <p:attrName>ppt_h</p:attrName>
                                        </p:attrNameLst>
                                      </p:cBhvr>
                                      <p:tavLst>
                                        <p:tav tm="0">
                                          <p:val>
                                            <p:strVal val="ppt_h"/>
                                          </p:val>
                                        </p:tav>
                                        <p:tav tm="100000">
                                          <p:val>
                                            <p:strVal val="ppt_h"/>
                                          </p:val>
                                        </p:tav>
                                      </p:tavLst>
                                    </p:anim>
                                    <p:animEffect transition="out" filter="fade">
                                      <p:cBhvr>
                                        <p:cTn id="35" dur="250"/>
                                        <p:tgtEl>
                                          <p:spTgt spid="5">
                                            <p:txEl>
                                              <p:pRg st="1" end="1"/>
                                            </p:txEl>
                                          </p:spTgt>
                                        </p:tgtEl>
                                      </p:cBhvr>
                                    </p:animEffect>
                                    <p:set>
                                      <p:cBhvr>
                                        <p:cTn id="36" dur="1" fill="hold">
                                          <p:stCondLst>
                                            <p:cond delay="249"/>
                                          </p:stCondLst>
                                        </p:cTn>
                                        <p:tgtEl>
                                          <p:spTgt spid="5">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p:bldP spid="5" grpId="1" uiExpand="1" build="allAtOnce"/>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7" name="FRAME"/>
          <p:cNvSpPr/>
          <p:nvPr/>
        </p:nvSpPr>
        <p:spPr>
          <a:xfrm>
            <a:off x="3177662" y="914400"/>
            <a:ext cx="5600700" cy="5722374"/>
          </a:xfrm>
          <a:prstGeom prst="frame">
            <a:avLst>
              <a:gd name="adj1" fmla="val 14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MAIN 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650" y="141120"/>
            <a:ext cx="5600700" cy="7149698"/>
          </a:xfrm>
          <a:prstGeom prst="rect">
            <a:avLst/>
          </a:prstGeom>
        </p:spPr>
      </p:pic>
      <p:sp>
        <p:nvSpPr>
          <p:cNvPr id="8" name="LEVIDIO"/>
          <p:cNvSpPr txBox="1"/>
          <p:nvPr/>
        </p:nvSpPr>
        <p:spPr>
          <a:xfrm>
            <a:off x="4542529" y="3429000"/>
            <a:ext cx="3106941" cy="1107996"/>
          </a:xfrm>
          <a:prstGeom prst="rect">
            <a:avLst/>
          </a:prstGeom>
          <a:noFill/>
        </p:spPr>
        <p:txBody>
          <a:bodyPr wrap="none" rtlCol="0" anchor="ctr">
            <a:spAutoFit/>
          </a:bodyPr>
          <a:lstStyle/>
          <a:p>
            <a:pPr algn="ctr"/>
            <a:r>
              <a:rPr lang="en-US" sz="6600" spc="600" dirty="0">
                <a:solidFill>
                  <a:schemeClr val="bg1"/>
                </a:solidFill>
                <a:latin typeface="Fjalla One" panose="02000506040000020004" pitchFamily="2" charset="0"/>
              </a:rPr>
              <a:t>LEVIDIO</a:t>
            </a:r>
          </a:p>
        </p:txBody>
      </p:sp>
      <p:sp>
        <p:nvSpPr>
          <p:cNvPr id="9" name="CINEMAGIC"/>
          <p:cNvSpPr txBox="1"/>
          <p:nvPr/>
        </p:nvSpPr>
        <p:spPr>
          <a:xfrm>
            <a:off x="4662754" y="4275386"/>
            <a:ext cx="2866490" cy="523220"/>
          </a:xfrm>
          <a:prstGeom prst="rect">
            <a:avLst/>
          </a:prstGeom>
          <a:noFill/>
        </p:spPr>
        <p:txBody>
          <a:bodyPr wrap="none" rtlCol="0" anchor="ctr">
            <a:spAutoFit/>
          </a:bodyPr>
          <a:lstStyle/>
          <a:p>
            <a:pPr algn="ctr"/>
            <a:r>
              <a:rPr lang="en-US" sz="2800" spc="600" dirty="0">
                <a:solidFill>
                  <a:schemeClr val="bg1"/>
                </a:solidFill>
                <a:latin typeface="Raleway" panose="020B0003030101060003" pitchFamily="34" charset="0"/>
              </a:rPr>
              <a:t>CINEMAGIC</a:t>
            </a:r>
          </a:p>
        </p:txBody>
      </p:sp>
      <p:sp>
        <p:nvSpPr>
          <p:cNvPr id="10" name="STAR SHAPE">
            <a:extLst>
              <a:ext uri="{FF2B5EF4-FFF2-40B4-BE49-F238E27FC236}">
                <a16:creationId xmlns:a16="http://schemas.microsoft.com/office/drawing/2014/main" id="{15BFBA0A-18BA-4D44-8312-86E8B3ED74D8}"/>
              </a:ext>
            </a:extLst>
          </p:cNvPr>
          <p:cNvSpPr/>
          <p:nvPr/>
        </p:nvSpPr>
        <p:spPr>
          <a:xfrm>
            <a:off x="1534886" y="4223573"/>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STAR SHAPE">
            <a:extLst>
              <a:ext uri="{FF2B5EF4-FFF2-40B4-BE49-F238E27FC236}">
                <a16:creationId xmlns:a16="http://schemas.microsoft.com/office/drawing/2014/main" id="{3B786D63-1C2E-4527-B400-9A624FF46E5B}"/>
              </a:ext>
            </a:extLst>
          </p:cNvPr>
          <p:cNvSpPr/>
          <p:nvPr/>
        </p:nvSpPr>
        <p:spPr>
          <a:xfrm>
            <a:off x="561492" y="5993379"/>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STAR SHAPE">
            <a:extLst>
              <a:ext uri="{FF2B5EF4-FFF2-40B4-BE49-F238E27FC236}">
                <a16:creationId xmlns:a16="http://schemas.microsoft.com/office/drawing/2014/main" id="{512EF17B-EF12-40E8-AFC9-DE2763E52A7A}"/>
              </a:ext>
            </a:extLst>
          </p:cNvPr>
          <p:cNvSpPr/>
          <p:nvPr/>
        </p:nvSpPr>
        <p:spPr>
          <a:xfrm>
            <a:off x="2154318" y="2306282"/>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STAR SHAPE">
            <a:extLst>
              <a:ext uri="{FF2B5EF4-FFF2-40B4-BE49-F238E27FC236}">
                <a16:creationId xmlns:a16="http://schemas.microsoft.com/office/drawing/2014/main" id="{0BEED2DE-A82A-4243-A4D1-528A551F984F}"/>
              </a:ext>
            </a:extLst>
          </p:cNvPr>
          <p:cNvSpPr/>
          <p:nvPr/>
        </p:nvSpPr>
        <p:spPr>
          <a:xfrm>
            <a:off x="652932" y="536476"/>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STAR SHAPE">
            <a:extLst>
              <a:ext uri="{FF2B5EF4-FFF2-40B4-BE49-F238E27FC236}">
                <a16:creationId xmlns:a16="http://schemas.microsoft.com/office/drawing/2014/main" id="{71E136CE-9FAE-4133-9272-B7D070A2D3DF}"/>
              </a:ext>
            </a:extLst>
          </p:cNvPr>
          <p:cNvSpPr/>
          <p:nvPr/>
        </p:nvSpPr>
        <p:spPr>
          <a:xfrm>
            <a:off x="10386867" y="1244398"/>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STAR SHAPE">
            <a:extLst>
              <a:ext uri="{FF2B5EF4-FFF2-40B4-BE49-F238E27FC236}">
                <a16:creationId xmlns:a16="http://schemas.microsoft.com/office/drawing/2014/main" id="{16710ADF-A362-4CB4-8CF8-324BEF055FF0}"/>
              </a:ext>
            </a:extLst>
          </p:cNvPr>
          <p:cNvSpPr/>
          <p:nvPr/>
        </p:nvSpPr>
        <p:spPr>
          <a:xfrm>
            <a:off x="11006300" y="3993132"/>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STAR SHAPE">
            <a:extLst>
              <a:ext uri="{FF2B5EF4-FFF2-40B4-BE49-F238E27FC236}">
                <a16:creationId xmlns:a16="http://schemas.microsoft.com/office/drawing/2014/main" id="{A8B818A5-564F-4C75-92FB-79B123F4A91A}"/>
              </a:ext>
            </a:extLst>
          </p:cNvPr>
          <p:cNvSpPr/>
          <p:nvPr/>
        </p:nvSpPr>
        <p:spPr>
          <a:xfrm>
            <a:off x="4693955" y="3369954"/>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STAR SHAPE">
            <a:extLst>
              <a:ext uri="{FF2B5EF4-FFF2-40B4-BE49-F238E27FC236}">
                <a16:creationId xmlns:a16="http://schemas.microsoft.com/office/drawing/2014/main" id="{8B6D1612-7396-447B-A92C-87B3BB35CBF1}"/>
              </a:ext>
            </a:extLst>
          </p:cNvPr>
          <p:cNvSpPr/>
          <p:nvPr/>
        </p:nvSpPr>
        <p:spPr>
          <a:xfrm>
            <a:off x="9177500" y="3369954"/>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STAR SHAPE">
            <a:extLst>
              <a:ext uri="{FF2B5EF4-FFF2-40B4-BE49-F238E27FC236}">
                <a16:creationId xmlns:a16="http://schemas.microsoft.com/office/drawing/2014/main" id="{E0729E8A-B48F-48B2-A786-374D34F62C64}"/>
              </a:ext>
            </a:extLst>
          </p:cNvPr>
          <p:cNvSpPr/>
          <p:nvPr/>
        </p:nvSpPr>
        <p:spPr>
          <a:xfrm>
            <a:off x="9383977" y="5229047"/>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STAR SHAPE">
            <a:extLst>
              <a:ext uri="{FF2B5EF4-FFF2-40B4-BE49-F238E27FC236}">
                <a16:creationId xmlns:a16="http://schemas.microsoft.com/office/drawing/2014/main" id="{E21ECDB6-323A-4D92-BDF1-4E6200AA4CB8}"/>
              </a:ext>
            </a:extLst>
          </p:cNvPr>
          <p:cNvSpPr/>
          <p:nvPr/>
        </p:nvSpPr>
        <p:spPr>
          <a:xfrm>
            <a:off x="3278145" y="1034971"/>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STAR SHAPE">
            <a:extLst>
              <a:ext uri="{FF2B5EF4-FFF2-40B4-BE49-F238E27FC236}">
                <a16:creationId xmlns:a16="http://schemas.microsoft.com/office/drawing/2014/main" id="{604F9F2A-385C-484B-907A-B9501805B7EF}"/>
              </a:ext>
            </a:extLst>
          </p:cNvPr>
          <p:cNvSpPr/>
          <p:nvPr/>
        </p:nvSpPr>
        <p:spPr>
          <a:xfrm>
            <a:off x="4090219" y="4843005"/>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STAR SHAPE">
            <a:extLst>
              <a:ext uri="{FF2B5EF4-FFF2-40B4-BE49-F238E27FC236}">
                <a16:creationId xmlns:a16="http://schemas.microsoft.com/office/drawing/2014/main" id="{32379A45-25CE-4062-B2AC-1CBEE993AD97}"/>
              </a:ext>
            </a:extLst>
          </p:cNvPr>
          <p:cNvSpPr/>
          <p:nvPr/>
        </p:nvSpPr>
        <p:spPr>
          <a:xfrm>
            <a:off x="2718619" y="6039099"/>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STAR SHAPE">
            <a:extLst>
              <a:ext uri="{FF2B5EF4-FFF2-40B4-BE49-F238E27FC236}">
                <a16:creationId xmlns:a16="http://schemas.microsoft.com/office/drawing/2014/main" id="{30EB4CB1-6190-4B4E-8C19-122DB602F2CC}"/>
              </a:ext>
            </a:extLst>
          </p:cNvPr>
          <p:cNvSpPr/>
          <p:nvPr/>
        </p:nvSpPr>
        <p:spPr>
          <a:xfrm>
            <a:off x="2793976" y="5721530"/>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3" name="SHAPE LAYER">
            <a:extLst>
              <a:ext uri="{FF2B5EF4-FFF2-40B4-BE49-F238E27FC236}">
                <a16:creationId xmlns:a16="http://schemas.microsoft.com/office/drawing/2014/main" id="{303AA81E-4EEC-47AA-9842-0DA9A188E69C}"/>
              </a:ext>
            </a:extLst>
          </p:cNvPr>
          <p:cNvGrpSpPr/>
          <p:nvPr/>
        </p:nvGrpSpPr>
        <p:grpSpPr>
          <a:xfrm>
            <a:off x="-523810" y="1486965"/>
            <a:ext cx="13498731" cy="1429635"/>
            <a:chOff x="-49417" y="2973164"/>
            <a:chExt cx="13498731" cy="1429635"/>
          </a:xfrm>
          <a:solidFill>
            <a:srgbClr val="79DCFF">
              <a:alpha val="58000"/>
            </a:srgbClr>
          </a:solidFill>
        </p:grpSpPr>
        <p:pic>
          <p:nvPicPr>
            <p:cNvPr id="24" name="DOTS SHAPE">
              <a:extLst>
                <a:ext uri="{FF2B5EF4-FFF2-40B4-BE49-F238E27FC236}">
                  <a16:creationId xmlns:a16="http://schemas.microsoft.com/office/drawing/2014/main" id="{0613EEC5-37FF-4B0E-8850-291E3F95B33B}"/>
                </a:ext>
              </a:extLst>
            </p:cNvPr>
            <p:cNvPicPr>
              <a:picLocks noChangeAspect="1"/>
            </p:cNvPicPr>
            <p:nvPr/>
          </p:nvPicPr>
          <p:blipFill rotWithShape="1">
            <a:blip r:embed="rId4">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49417" y="2973164"/>
              <a:ext cx="2695575" cy="1429635"/>
            </a:xfrm>
            <a:prstGeom prst="rect">
              <a:avLst/>
            </a:prstGeom>
          </p:spPr>
        </p:pic>
        <p:pic>
          <p:nvPicPr>
            <p:cNvPr id="25" name="DOTS SHAPE">
              <a:extLst>
                <a:ext uri="{FF2B5EF4-FFF2-40B4-BE49-F238E27FC236}">
                  <a16:creationId xmlns:a16="http://schemas.microsoft.com/office/drawing/2014/main" id="{50A4BCF2-A2F4-41EB-AAC4-2107DACE0B79}"/>
                </a:ext>
              </a:extLst>
            </p:cNvPr>
            <p:cNvPicPr>
              <a:picLocks noChangeAspect="1"/>
            </p:cNvPicPr>
            <p:nvPr/>
          </p:nvPicPr>
          <p:blipFill rotWithShape="1">
            <a:blip r:embed="rId4">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2646158" y="2973164"/>
              <a:ext cx="2695575" cy="1429635"/>
            </a:xfrm>
            <a:prstGeom prst="rect">
              <a:avLst/>
            </a:prstGeom>
          </p:spPr>
        </p:pic>
        <p:pic>
          <p:nvPicPr>
            <p:cNvPr id="26" name="DOTS SHAPE">
              <a:extLst>
                <a:ext uri="{FF2B5EF4-FFF2-40B4-BE49-F238E27FC236}">
                  <a16:creationId xmlns:a16="http://schemas.microsoft.com/office/drawing/2014/main" id="{A62D943F-1D91-4E07-ADBF-59725E17094C}"/>
                </a:ext>
              </a:extLst>
            </p:cNvPr>
            <p:cNvPicPr>
              <a:picLocks noChangeAspect="1"/>
            </p:cNvPicPr>
            <p:nvPr/>
          </p:nvPicPr>
          <p:blipFill rotWithShape="1">
            <a:blip r:embed="rId4">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5341733" y="2973164"/>
              <a:ext cx="2695575" cy="1429635"/>
            </a:xfrm>
            <a:prstGeom prst="rect">
              <a:avLst/>
            </a:prstGeom>
          </p:spPr>
        </p:pic>
        <p:pic>
          <p:nvPicPr>
            <p:cNvPr id="27" name="DOTS SHAPE">
              <a:extLst>
                <a:ext uri="{FF2B5EF4-FFF2-40B4-BE49-F238E27FC236}">
                  <a16:creationId xmlns:a16="http://schemas.microsoft.com/office/drawing/2014/main" id="{F869E6DE-4439-44E2-B729-9FA47D2E5074}"/>
                </a:ext>
              </a:extLst>
            </p:cNvPr>
            <p:cNvPicPr>
              <a:picLocks noChangeAspect="1"/>
            </p:cNvPicPr>
            <p:nvPr/>
          </p:nvPicPr>
          <p:blipFill rotWithShape="1">
            <a:blip r:embed="rId4">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8058164" y="2973164"/>
              <a:ext cx="2695575" cy="1429635"/>
            </a:xfrm>
            <a:prstGeom prst="rect">
              <a:avLst/>
            </a:prstGeom>
          </p:spPr>
        </p:pic>
        <p:pic>
          <p:nvPicPr>
            <p:cNvPr id="28" name="DOTS SHAPE">
              <a:extLst>
                <a:ext uri="{FF2B5EF4-FFF2-40B4-BE49-F238E27FC236}">
                  <a16:creationId xmlns:a16="http://schemas.microsoft.com/office/drawing/2014/main" id="{CA665240-7661-433C-AC89-5F091F897A7D}"/>
                </a:ext>
              </a:extLst>
            </p:cNvPr>
            <p:cNvPicPr>
              <a:picLocks noChangeAspect="1"/>
            </p:cNvPicPr>
            <p:nvPr/>
          </p:nvPicPr>
          <p:blipFill rotWithShape="1">
            <a:blip r:embed="rId4">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10753739" y="2973164"/>
              <a:ext cx="2695575" cy="1429635"/>
            </a:xfrm>
            <a:prstGeom prst="rect">
              <a:avLst/>
            </a:prstGeom>
          </p:spPr>
        </p:pic>
      </p:grpSp>
      <p:grpSp>
        <p:nvGrpSpPr>
          <p:cNvPr id="29" name="SHAPE LAYER">
            <a:extLst>
              <a:ext uri="{FF2B5EF4-FFF2-40B4-BE49-F238E27FC236}">
                <a16:creationId xmlns:a16="http://schemas.microsoft.com/office/drawing/2014/main" id="{274F806E-9EAA-4B46-AC2D-AE00D17F1BCE}"/>
              </a:ext>
            </a:extLst>
          </p:cNvPr>
          <p:cNvGrpSpPr/>
          <p:nvPr/>
        </p:nvGrpSpPr>
        <p:grpSpPr>
          <a:xfrm>
            <a:off x="-544001" y="4514337"/>
            <a:ext cx="13498731" cy="1429635"/>
            <a:chOff x="-49417" y="2973164"/>
            <a:chExt cx="13498731" cy="1429635"/>
          </a:xfrm>
          <a:solidFill>
            <a:schemeClr val="bg1">
              <a:alpha val="58000"/>
            </a:schemeClr>
          </a:solidFill>
        </p:grpSpPr>
        <p:pic>
          <p:nvPicPr>
            <p:cNvPr id="30" name="DOTS SHAPE">
              <a:extLst>
                <a:ext uri="{FF2B5EF4-FFF2-40B4-BE49-F238E27FC236}">
                  <a16:creationId xmlns:a16="http://schemas.microsoft.com/office/drawing/2014/main" id="{C5AAEF4D-1501-46A3-9C38-E49301B58FD3}"/>
                </a:ext>
              </a:extLst>
            </p:cNvPr>
            <p:cNvPicPr>
              <a:picLocks noChangeAspect="1"/>
            </p:cNvPicPr>
            <p:nvPr/>
          </p:nvPicPr>
          <p:blipFill rotWithShape="1">
            <a:blip r:embed="rId9">
              <a:extLst>
                <a:ext uri="{96DAC541-7B7A-43D3-8B79-37D633B846F1}">
                  <asvg:svgBlip xmlns:asvg="http://schemas.microsoft.com/office/drawing/2016/SVG/main" xmlns="" r:embed="rId10"/>
                </a:ext>
              </a:extLst>
            </a:blip>
            <a:srcRect b="48244"/>
            <a:stretch/>
          </p:blipFill>
          <p:spPr>
            <a:xfrm>
              <a:off x="-49417" y="2973164"/>
              <a:ext cx="2695575" cy="1429635"/>
            </a:xfrm>
            <a:prstGeom prst="rect">
              <a:avLst/>
            </a:prstGeom>
          </p:spPr>
        </p:pic>
        <p:pic>
          <p:nvPicPr>
            <p:cNvPr id="31" name="DOTS SHAPE">
              <a:extLst>
                <a:ext uri="{FF2B5EF4-FFF2-40B4-BE49-F238E27FC236}">
                  <a16:creationId xmlns:a16="http://schemas.microsoft.com/office/drawing/2014/main" id="{41D5F4ED-0DF1-4F35-91B8-383DA6889E37}"/>
                </a:ext>
              </a:extLst>
            </p:cNvPr>
            <p:cNvPicPr>
              <a:picLocks noChangeAspect="1"/>
            </p:cNvPicPr>
            <p:nvPr/>
          </p:nvPicPr>
          <p:blipFill rotWithShape="1">
            <a:blip r:embed="rId9">
              <a:extLst>
                <a:ext uri="{96DAC541-7B7A-43D3-8B79-37D633B846F1}">
                  <asvg:svgBlip xmlns:asvg="http://schemas.microsoft.com/office/drawing/2016/SVG/main" xmlns="" r:embed="rId10"/>
                </a:ext>
              </a:extLst>
            </a:blip>
            <a:srcRect b="48244"/>
            <a:stretch/>
          </p:blipFill>
          <p:spPr>
            <a:xfrm>
              <a:off x="2646158" y="2973164"/>
              <a:ext cx="2695575" cy="1429635"/>
            </a:xfrm>
            <a:prstGeom prst="rect">
              <a:avLst/>
            </a:prstGeom>
          </p:spPr>
        </p:pic>
        <p:pic>
          <p:nvPicPr>
            <p:cNvPr id="32" name="DOTS SHAPE">
              <a:extLst>
                <a:ext uri="{FF2B5EF4-FFF2-40B4-BE49-F238E27FC236}">
                  <a16:creationId xmlns:a16="http://schemas.microsoft.com/office/drawing/2014/main" id="{264EED36-5CA5-461B-9F72-00B4EF07223C}"/>
                </a:ext>
              </a:extLst>
            </p:cNvPr>
            <p:cNvPicPr>
              <a:picLocks noChangeAspect="1"/>
            </p:cNvPicPr>
            <p:nvPr/>
          </p:nvPicPr>
          <p:blipFill rotWithShape="1">
            <a:blip r:embed="rId9">
              <a:extLst>
                <a:ext uri="{96DAC541-7B7A-43D3-8B79-37D633B846F1}">
                  <asvg:svgBlip xmlns:asvg="http://schemas.microsoft.com/office/drawing/2016/SVG/main" xmlns="" r:embed="rId10"/>
                </a:ext>
              </a:extLst>
            </a:blip>
            <a:srcRect b="48244"/>
            <a:stretch/>
          </p:blipFill>
          <p:spPr>
            <a:xfrm>
              <a:off x="5341733" y="2973164"/>
              <a:ext cx="2695575" cy="1429635"/>
            </a:xfrm>
            <a:prstGeom prst="rect">
              <a:avLst/>
            </a:prstGeom>
          </p:spPr>
        </p:pic>
        <p:pic>
          <p:nvPicPr>
            <p:cNvPr id="33" name="DOTS SHAPE">
              <a:extLst>
                <a:ext uri="{FF2B5EF4-FFF2-40B4-BE49-F238E27FC236}">
                  <a16:creationId xmlns:a16="http://schemas.microsoft.com/office/drawing/2014/main" id="{DD66CA30-1A40-4BB6-ADAE-30888FB91E27}"/>
                </a:ext>
              </a:extLst>
            </p:cNvPr>
            <p:cNvPicPr>
              <a:picLocks noChangeAspect="1"/>
            </p:cNvPicPr>
            <p:nvPr/>
          </p:nvPicPr>
          <p:blipFill rotWithShape="1">
            <a:blip r:embed="rId9">
              <a:extLst>
                <a:ext uri="{96DAC541-7B7A-43D3-8B79-37D633B846F1}">
                  <asvg:svgBlip xmlns:asvg="http://schemas.microsoft.com/office/drawing/2016/SVG/main" xmlns="" r:embed="rId10"/>
                </a:ext>
              </a:extLst>
            </a:blip>
            <a:srcRect b="48244"/>
            <a:stretch/>
          </p:blipFill>
          <p:spPr>
            <a:xfrm>
              <a:off x="8058164" y="2973164"/>
              <a:ext cx="2695575" cy="1429635"/>
            </a:xfrm>
            <a:prstGeom prst="rect">
              <a:avLst/>
            </a:prstGeom>
          </p:spPr>
        </p:pic>
        <p:pic>
          <p:nvPicPr>
            <p:cNvPr id="34" name="DOTS SHAPE">
              <a:extLst>
                <a:ext uri="{FF2B5EF4-FFF2-40B4-BE49-F238E27FC236}">
                  <a16:creationId xmlns:a16="http://schemas.microsoft.com/office/drawing/2014/main" id="{27EEF31D-B202-41BA-B5F6-FE1C3888B384}"/>
                </a:ext>
              </a:extLst>
            </p:cNvPr>
            <p:cNvPicPr>
              <a:picLocks noChangeAspect="1"/>
            </p:cNvPicPr>
            <p:nvPr/>
          </p:nvPicPr>
          <p:blipFill rotWithShape="1">
            <a:blip r:embed="rId9">
              <a:extLst>
                <a:ext uri="{96DAC541-7B7A-43D3-8B79-37D633B846F1}">
                  <asvg:svgBlip xmlns:asvg="http://schemas.microsoft.com/office/drawing/2016/SVG/main" xmlns="" r:embed="rId10"/>
                </a:ext>
              </a:extLst>
            </a:blip>
            <a:srcRect b="48244"/>
            <a:stretch/>
          </p:blipFill>
          <p:spPr>
            <a:xfrm>
              <a:off x="10753739" y="2973164"/>
              <a:ext cx="2695575" cy="1429635"/>
            </a:xfrm>
            <a:prstGeom prst="rect">
              <a:avLst/>
            </a:prstGeom>
          </p:spPr>
        </p:pic>
      </p:grpSp>
      <p:sp>
        <p:nvSpPr>
          <p:cNvPr id="35" name="TRANSITIONS"/>
          <p:cNvSpPr/>
          <p:nvPr/>
        </p:nvSpPr>
        <p:spPr>
          <a:xfrm>
            <a:off x="0" y="-16714"/>
            <a:ext cx="12192000" cy="6864775"/>
          </a:xfrm>
          <a:prstGeom prst="rect">
            <a:avLst/>
          </a:pr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RANSITIONS"/>
          <p:cNvSpPr/>
          <p:nvPr/>
        </p:nvSpPr>
        <p:spPr>
          <a:xfrm>
            <a:off x="0" y="13766"/>
            <a:ext cx="12192000" cy="6864775"/>
          </a:xfrm>
          <a:prstGeom prst="rect">
            <a:avLst/>
          </a:prstGeom>
          <a:solidFill>
            <a:srgbClr val="C9C9C9">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TRANSITIONS"/>
          <p:cNvSpPr/>
          <p:nvPr/>
        </p:nvSpPr>
        <p:spPr>
          <a:xfrm>
            <a:off x="-1029597" y="-3798570"/>
            <a:ext cx="14489448" cy="144894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TRANSITIONS"/>
          <p:cNvSpPr/>
          <p:nvPr/>
        </p:nvSpPr>
        <p:spPr>
          <a:xfrm>
            <a:off x="-1049788" y="-3798570"/>
            <a:ext cx="14489448" cy="14489448"/>
          </a:xfrm>
          <a:prstGeom prst="ellips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8093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5"/>
                                            </p:tgtEl>
                                          </p:cBhvr>
                                          <p:by x="115000" y="115000"/>
                                        </p:animScale>
                                      </p:childTnLst>
                                    </p:cTn>
                                  </p:par>
                                  <p:par>
                                    <p:cTn id="7" presetID="6" presetClass="emph" presetSubtype="0" autoRev="1" fill="hold" nodeType="withEffect" p14:presetBounceEnd="100000">
                                      <p:stCondLst>
                                        <p:cond delay="750"/>
                                      </p:stCondLst>
                                      <p:childTnLst>
                                        <p:animScale p14:bounceEnd="100000">
                                          <p:cBhvr>
                                            <p:cTn id="8" dur="100" fill="hold"/>
                                            <p:tgtEl>
                                              <p:spTgt spid="5"/>
                                            </p:tgtEl>
                                          </p:cBhvr>
                                          <p:by x="120000" y="120000"/>
                                        </p:animScale>
                                      </p:childTnLst>
                                    </p:cTn>
                                  </p:par>
                                  <p:par>
                                    <p:cTn id="9" presetID="0" presetClass="path" presetSubtype="0" accel="50000" autoRev="1" fill="hold" nodeType="withEffect" p14:presetBounceEnd="100000">
                                      <p:stCondLst>
                                        <p:cond delay="1000"/>
                                      </p:stCondLst>
                                      <p:childTnLst>
                                        <p:animMotion origin="layout" path="M -1.25E-6 1.38778E-17 L 0.11862 1.38778E-17 L -0.11367 1.38778E-17 " pathEditMode="relative" ptsTypes="AAA" p14:bounceEnd="100000">
                                          <p:cBhvr>
                                            <p:cTn id="10" dur="100" fill="hold"/>
                                            <p:tgtEl>
                                              <p:spTgt spid="5"/>
                                            </p:tgtEl>
                                            <p:attrNameLst>
                                              <p:attrName>ppt_x</p:attrName>
                                              <p:attrName>ppt_y</p:attrName>
                                            </p:attrNameLst>
                                          </p:cBhvr>
                                        </p:animMotion>
                                      </p:childTnLst>
                                    </p:cTn>
                                  </p:par>
                                  <p:par>
                                    <p:cTn id="11" presetID="21"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par>
                                    <p:cTn id="14" presetID="50" presetClass="entr" presetSubtype="0" decel="100000" fill="hold" grpId="0" nodeType="with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strVal val="#ppt_w+.3"/>
                                              </p:val>
                                            </p:tav>
                                            <p:tav tm="100000">
                                              <p:val>
                                                <p:strVal val="#ppt_w"/>
                                              </p:val>
                                            </p:tav>
                                          </p:tavLst>
                                        </p:anim>
                                        <p:anim calcmode="lin" valueType="num">
                                          <p:cBhvr>
                                            <p:cTn id="17" dur="500" fill="hold"/>
                                            <p:tgtEl>
                                              <p:spTgt spid="8"/>
                                            </p:tgtEl>
                                            <p:attrNameLst>
                                              <p:attrName>ppt_h</p:attrName>
                                            </p:attrNameLst>
                                          </p:cBhvr>
                                          <p:tavLst>
                                            <p:tav tm="0">
                                              <p:val>
                                                <p:strVal val="#ppt_h"/>
                                              </p:val>
                                            </p:tav>
                                            <p:tav tm="100000">
                                              <p:val>
                                                <p:strVal val="#ppt_h"/>
                                              </p:val>
                                            </p:tav>
                                          </p:tavLst>
                                        </p:anim>
                                        <p:animEffect transition="in" filter="fade">
                                          <p:cBhvr>
                                            <p:cTn id="18" dur="500"/>
                                            <p:tgtEl>
                                              <p:spTgt spid="8"/>
                                            </p:tgtEl>
                                          </p:cBhvr>
                                        </p:animEffect>
                                      </p:childTnLst>
                                    </p:cTn>
                                  </p:par>
                                  <p:par>
                                    <p:cTn id="19" presetID="50" presetClass="entr" presetSubtype="0" decel="100000" fill="hold" grpId="0" nodeType="withEffect">
                                      <p:stCondLst>
                                        <p:cond delay="70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strVal val="#ppt_w+.3"/>
                                              </p:val>
                                            </p:tav>
                                            <p:tav tm="100000">
                                              <p:val>
                                                <p:strVal val="#ppt_w"/>
                                              </p:val>
                                            </p:tav>
                                          </p:tavLst>
                                        </p:anim>
                                        <p:anim calcmode="lin" valueType="num">
                                          <p:cBhvr>
                                            <p:cTn id="22" dur="500" fill="hold"/>
                                            <p:tgtEl>
                                              <p:spTgt spid="9"/>
                                            </p:tgtEl>
                                            <p:attrNameLst>
                                              <p:attrName>ppt_h</p:attrName>
                                            </p:attrNameLst>
                                          </p:cBhvr>
                                          <p:tavLst>
                                            <p:tav tm="0">
                                              <p:val>
                                                <p:strVal val="#ppt_h"/>
                                              </p:val>
                                            </p:tav>
                                            <p:tav tm="100000">
                                              <p:val>
                                                <p:strVal val="#ppt_h"/>
                                              </p:val>
                                            </p:tav>
                                          </p:tavLst>
                                        </p:anim>
                                        <p:animEffect transition="in" filter="fade">
                                          <p:cBhvr>
                                            <p:cTn id="23" dur="500"/>
                                            <p:tgtEl>
                                              <p:spTgt spid="9"/>
                                            </p:tgtEl>
                                          </p:cBhvr>
                                        </p:animEffect>
                                      </p:childTnLst>
                                    </p:cTn>
                                  </p:par>
                                  <p:par>
                                    <p:cTn id="24" presetID="10" presetClass="entr" presetSubtype="0" repeatCount="indefinite"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
                                            <p:tgtEl>
                                              <p:spTgt spid="10"/>
                                            </p:tgtEl>
                                          </p:cBhvr>
                                        </p:animEffect>
                                      </p:childTnLst>
                                    </p:cTn>
                                  </p:par>
                                  <p:par>
                                    <p:cTn id="27" presetID="35" presetClass="path" presetSubtype="0" decel="100000" fill="hold" grpId="1" nodeType="withEffect">
                                      <p:stCondLst>
                                        <p:cond delay="0"/>
                                      </p:stCondLst>
                                      <p:childTnLst>
                                        <p:animMotion origin="layout" path="M -4.375E-6 -2.96296E-6 L -0.08737 0.07199 " pathEditMode="relative" rAng="0" ptsTypes="AA">
                                          <p:cBhvr>
                                            <p:cTn id="28" dur="3000" fill="hold"/>
                                            <p:tgtEl>
                                              <p:spTgt spid="10"/>
                                            </p:tgtEl>
                                            <p:attrNameLst>
                                              <p:attrName>ppt_x</p:attrName>
                                              <p:attrName>ppt_y</p:attrName>
                                            </p:attrNameLst>
                                          </p:cBhvr>
                                          <p:rCtr x="-4375" y="3588"/>
                                        </p:animMotion>
                                      </p:childTnLst>
                                    </p:cTn>
                                  </p:par>
                                  <p:par>
                                    <p:cTn id="29" presetID="10" presetClass="entr" presetSubtype="0" repeatCount="indefinite"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
                                            <p:tgtEl>
                                              <p:spTgt spid="11"/>
                                            </p:tgtEl>
                                          </p:cBhvr>
                                        </p:animEffect>
                                      </p:childTnLst>
                                    </p:cTn>
                                  </p:par>
                                  <p:par>
                                    <p:cTn id="32" presetID="35" presetClass="path" presetSubtype="0" decel="100000" fill="hold" grpId="1" nodeType="withEffect">
                                      <p:stCondLst>
                                        <p:cond delay="0"/>
                                      </p:stCondLst>
                                      <p:childTnLst>
                                        <p:animMotion origin="layout" path="M 3.33333E-6 -3.33333E-6 L -0.08737 0.07199 " pathEditMode="relative" rAng="0" ptsTypes="AA">
                                          <p:cBhvr>
                                            <p:cTn id="33" dur="3000" fill="hold"/>
                                            <p:tgtEl>
                                              <p:spTgt spid="11"/>
                                            </p:tgtEl>
                                            <p:attrNameLst>
                                              <p:attrName>ppt_x</p:attrName>
                                              <p:attrName>ppt_y</p:attrName>
                                            </p:attrNameLst>
                                          </p:cBhvr>
                                          <p:rCtr x="-4375" y="3588"/>
                                        </p:animMotion>
                                      </p:childTnLst>
                                    </p:cTn>
                                  </p:par>
                                  <p:par>
                                    <p:cTn id="34" presetID="10" presetClass="entr" presetSubtype="0" repeatCount="indefinite"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
                                            <p:tgtEl>
                                              <p:spTgt spid="12"/>
                                            </p:tgtEl>
                                          </p:cBhvr>
                                        </p:animEffect>
                                      </p:childTnLst>
                                    </p:cTn>
                                  </p:par>
                                  <p:par>
                                    <p:cTn id="37" presetID="35" presetClass="path" presetSubtype="0" decel="100000" fill="hold" grpId="1" nodeType="withEffect">
                                      <p:stCondLst>
                                        <p:cond delay="0"/>
                                      </p:stCondLst>
                                      <p:childTnLst>
                                        <p:animMotion origin="layout" path="M 4.375E-6 -3.33333E-6 L -0.08855 -0.09768 " pathEditMode="relative" rAng="0" ptsTypes="AA">
                                          <p:cBhvr>
                                            <p:cTn id="38" dur="3000" fill="hold"/>
                                            <p:tgtEl>
                                              <p:spTgt spid="12"/>
                                            </p:tgtEl>
                                            <p:attrNameLst>
                                              <p:attrName>ppt_x</p:attrName>
                                              <p:attrName>ppt_y</p:attrName>
                                            </p:attrNameLst>
                                          </p:cBhvr>
                                          <p:rCtr x="-4427" y="-4884"/>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
                                            <p:tgtEl>
                                              <p:spTgt spid="13"/>
                                            </p:tgtEl>
                                          </p:cBhvr>
                                        </p:animEffect>
                                      </p:childTnLst>
                                    </p:cTn>
                                  </p:par>
                                  <p:par>
                                    <p:cTn id="42" presetID="35" presetClass="path" presetSubtype="0" decel="100000" fill="hold" grpId="1" nodeType="withEffect">
                                      <p:stCondLst>
                                        <p:cond delay="0"/>
                                      </p:stCondLst>
                                      <p:childTnLst>
                                        <p:animMotion origin="layout" path="M 1.45833E-6 -1.48148E-6 L -0.08854 -0.09768 " pathEditMode="relative" rAng="0" ptsTypes="AA">
                                          <p:cBhvr>
                                            <p:cTn id="43" dur="3000" fill="hold"/>
                                            <p:tgtEl>
                                              <p:spTgt spid="13"/>
                                            </p:tgtEl>
                                            <p:attrNameLst>
                                              <p:attrName>ppt_x</p:attrName>
                                              <p:attrName>ppt_y</p:attrName>
                                            </p:attrNameLst>
                                          </p:cBhvr>
                                          <p:rCtr x="-4427" y="-4884"/>
                                        </p:animMotion>
                                      </p:childTnLst>
                                    </p:cTn>
                                  </p:par>
                                  <p:par>
                                    <p:cTn id="44" presetID="10" presetClass="entr" presetSubtype="0" repeatCount="indefinite"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
                                            <p:tgtEl>
                                              <p:spTgt spid="14"/>
                                            </p:tgtEl>
                                          </p:cBhvr>
                                        </p:animEffect>
                                      </p:childTnLst>
                                    </p:cTn>
                                  </p:par>
                                  <p:par>
                                    <p:cTn id="47" presetID="35" presetClass="path" presetSubtype="0" decel="100000" fill="hold" grpId="1" nodeType="withEffect">
                                      <p:stCondLst>
                                        <p:cond delay="0"/>
                                      </p:stCondLst>
                                      <p:childTnLst>
                                        <p:animMotion origin="layout" path="M 3.95833E-6 -2.22222E-6 L 0.08997 -0.09977 " pathEditMode="relative" rAng="0" ptsTypes="AA">
                                          <p:cBhvr>
                                            <p:cTn id="48" dur="3000" fill="hold"/>
                                            <p:tgtEl>
                                              <p:spTgt spid="14"/>
                                            </p:tgtEl>
                                            <p:attrNameLst>
                                              <p:attrName>ppt_x</p:attrName>
                                              <p:attrName>ppt_y</p:attrName>
                                            </p:attrNameLst>
                                          </p:cBhvr>
                                          <p:rCtr x="4492" y="-5000"/>
                                        </p:animMotion>
                                      </p:childTnLst>
                                    </p:cTn>
                                  </p:par>
                                  <p:par>
                                    <p:cTn id="49" presetID="10" presetClass="entr" presetSubtype="0" repeatCount="indefinite"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
                                            <p:tgtEl>
                                              <p:spTgt spid="15"/>
                                            </p:tgtEl>
                                          </p:cBhvr>
                                        </p:animEffect>
                                      </p:childTnLst>
                                    </p:cTn>
                                  </p:par>
                                  <p:par>
                                    <p:cTn id="52" presetID="35" presetClass="path" presetSubtype="0" decel="100000" fill="hold" grpId="1" nodeType="withEffect">
                                      <p:stCondLst>
                                        <p:cond delay="0"/>
                                      </p:stCondLst>
                                      <p:childTnLst>
                                        <p:animMotion origin="layout" path="M 2.70833E-6 3.33333E-6 L 0.09349 0.07338 " pathEditMode="relative" rAng="0" ptsTypes="AA">
                                          <p:cBhvr>
                                            <p:cTn id="53" dur="3000" fill="hold"/>
                                            <p:tgtEl>
                                              <p:spTgt spid="15"/>
                                            </p:tgtEl>
                                            <p:attrNameLst>
                                              <p:attrName>ppt_x</p:attrName>
                                              <p:attrName>ppt_y</p:attrName>
                                            </p:attrNameLst>
                                          </p:cBhvr>
                                          <p:rCtr x="4674" y="3657"/>
                                        </p:animMotion>
                                      </p:childTnLst>
                                    </p:cTn>
                                  </p:par>
                                  <p:par>
                                    <p:cTn id="54" presetID="10" presetClass="entr" presetSubtype="0" repeatCount="indefinite"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
                                            <p:tgtEl>
                                              <p:spTgt spid="16"/>
                                            </p:tgtEl>
                                          </p:cBhvr>
                                        </p:animEffect>
                                      </p:childTnLst>
                                    </p:cTn>
                                  </p:par>
                                  <p:par>
                                    <p:cTn id="57" presetID="35" presetClass="path" presetSubtype="0" fill="hold" grpId="1" nodeType="withEffect">
                                      <p:stCondLst>
                                        <p:cond delay="0"/>
                                      </p:stCondLst>
                                      <p:childTnLst>
                                        <p:animMotion origin="layout" path="M 1.04167E-6 4.07407E-6 L 0.17422 0.16782 " pathEditMode="relative" rAng="0" ptsTypes="AA">
                                          <p:cBhvr>
                                            <p:cTn id="58" dur="3000" fill="hold"/>
                                            <p:tgtEl>
                                              <p:spTgt spid="16"/>
                                            </p:tgtEl>
                                            <p:attrNameLst>
                                              <p:attrName>ppt_x</p:attrName>
                                              <p:attrName>ppt_y</p:attrName>
                                            </p:attrNameLst>
                                          </p:cBhvr>
                                          <p:rCtr x="8711" y="8380"/>
                                        </p:animMotion>
                                      </p:childTnLst>
                                    </p:cTn>
                                  </p:par>
                                  <p:par>
                                    <p:cTn id="59" presetID="10" presetClass="entr" presetSubtype="0" repeatCount="indefinite"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
                                            <p:tgtEl>
                                              <p:spTgt spid="17"/>
                                            </p:tgtEl>
                                          </p:cBhvr>
                                        </p:animEffect>
                                      </p:childTnLst>
                                    </p:cTn>
                                  </p:par>
                                  <p:par>
                                    <p:cTn id="62" presetID="35" presetClass="path" presetSubtype="0" decel="100000" fill="hold" grpId="1" nodeType="withEffect">
                                      <p:stCondLst>
                                        <p:cond delay="0"/>
                                      </p:stCondLst>
                                      <p:childTnLst>
                                        <p:animMotion origin="layout" path="M 2.70833E-6 4.07407E-6 L 0.10117 -0.08102 " pathEditMode="relative" rAng="0" ptsTypes="AA">
                                          <p:cBhvr>
                                            <p:cTn id="63" dur="3000" fill="hold"/>
                                            <p:tgtEl>
                                              <p:spTgt spid="17"/>
                                            </p:tgtEl>
                                            <p:attrNameLst>
                                              <p:attrName>ppt_x</p:attrName>
                                              <p:attrName>ppt_y</p:attrName>
                                            </p:attrNameLst>
                                          </p:cBhvr>
                                          <p:rCtr x="5052" y="-4051"/>
                                        </p:animMotion>
                                      </p:childTnLst>
                                    </p:cTn>
                                  </p:par>
                                  <p:par>
                                    <p:cTn id="64" presetID="10" presetClass="entr" presetSubtype="0" repeatCount="indefinite"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100"/>
                                            <p:tgtEl>
                                              <p:spTgt spid="18"/>
                                            </p:tgtEl>
                                          </p:cBhvr>
                                        </p:animEffect>
                                      </p:childTnLst>
                                    </p:cTn>
                                  </p:par>
                                  <p:par>
                                    <p:cTn id="67" presetID="35" presetClass="path" presetSubtype="0" fill="hold" grpId="1" nodeType="withEffect">
                                      <p:stCondLst>
                                        <p:cond delay="0"/>
                                      </p:stCondLst>
                                      <p:childTnLst>
                                        <p:animMotion origin="layout" path="M -4.375E-6 -7.40741E-7 L 0.08425 0.1081 " pathEditMode="relative" rAng="0" ptsTypes="AA">
                                          <p:cBhvr>
                                            <p:cTn id="68" dur="3000" fill="hold"/>
                                            <p:tgtEl>
                                              <p:spTgt spid="18"/>
                                            </p:tgtEl>
                                            <p:attrNameLst>
                                              <p:attrName>ppt_x</p:attrName>
                                              <p:attrName>ppt_y</p:attrName>
                                            </p:attrNameLst>
                                          </p:cBhvr>
                                          <p:rCtr x="4206" y="5394"/>
                                        </p:animMotion>
                                      </p:childTnLst>
                                    </p:cTn>
                                  </p:par>
                                  <p:par>
                                    <p:cTn id="69" presetID="10" presetClass="entr" presetSubtype="0" repeatCount="indefinite"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100"/>
                                            <p:tgtEl>
                                              <p:spTgt spid="19"/>
                                            </p:tgtEl>
                                          </p:cBhvr>
                                        </p:animEffect>
                                      </p:childTnLst>
                                    </p:cTn>
                                  </p:par>
                                  <p:par>
                                    <p:cTn id="72" presetID="35" presetClass="path" presetSubtype="0" decel="100000" fill="hold" grpId="1" nodeType="withEffect">
                                      <p:stCondLst>
                                        <p:cond delay="0"/>
                                      </p:stCondLst>
                                      <p:childTnLst>
                                        <p:animMotion origin="layout" path="M -3.125E-6 3.33333E-6 L -0.06211 -0.15764 " pathEditMode="relative" rAng="0" ptsTypes="AA">
                                          <p:cBhvr>
                                            <p:cTn id="73" dur="3000" fill="hold"/>
                                            <p:tgtEl>
                                              <p:spTgt spid="19"/>
                                            </p:tgtEl>
                                            <p:attrNameLst>
                                              <p:attrName>ppt_x</p:attrName>
                                              <p:attrName>ppt_y</p:attrName>
                                            </p:attrNameLst>
                                          </p:cBhvr>
                                          <p:rCtr x="-3112" y="-7894"/>
                                        </p:animMotion>
                                      </p:childTnLst>
                                    </p:cTn>
                                  </p:par>
                                  <p:par>
                                    <p:cTn id="74" presetID="10" presetClass="entr" presetSubtype="0" repeatCount="indefinite"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par>
                                    <p:cTn id="77" presetID="35" presetClass="path" presetSubtype="0" fill="hold" grpId="1" nodeType="withEffect">
                                      <p:stCondLst>
                                        <p:cond delay="0"/>
                                      </p:stCondLst>
                                      <p:childTnLst>
                                        <p:animMotion origin="layout" path="M 2.08333E-7 -7.40741E-7 L 0.05143 -0.08704 " pathEditMode="relative" rAng="0" ptsTypes="AA">
                                          <p:cBhvr>
                                            <p:cTn id="78" dur="3000" fill="hold"/>
                                            <p:tgtEl>
                                              <p:spTgt spid="20"/>
                                            </p:tgtEl>
                                            <p:attrNameLst>
                                              <p:attrName>ppt_x</p:attrName>
                                              <p:attrName>ppt_y</p:attrName>
                                            </p:attrNameLst>
                                          </p:cBhvr>
                                          <p:rCtr x="2565" y="-4352"/>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
                                            <p:tgtEl>
                                              <p:spTgt spid="21"/>
                                            </p:tgtEl>
                                          </p:cBhvr>
                                        </p:animEffect>
                                      </p:childTnLst>
                                    </p:cTn>
                                  </p:par>
                                  <p:par>
                                    <p:cTn id="82" presetID="35" presetClass="path" presetSubtype="0" decel="100000" fill="hold" grpId="1" nodeType="withEffect">
                                      <p:stCondLst>
                                        <p:cond delay="0"/>
                                      </p:stCondLst>
                                      <p:childTnLst>
                                        <p:animMotion origin="layout" path="M 2.08333E-7 3.7037E-6 L -2.70833E-6 6.93889E-17 " pathEditMode="relative" rAng="0" ptsTypes="AA">
                                          <p:cBhvr>
                                            <p:cTn id="83" dur="3000" fill="hold"/>
                                            <p:tgtEl>
                                              <p:spTgt spid="21"/>
                                            </p:tgtEl>
                                            <p:attrNameLst>
                                              <p:attrName>ppt_x</p:attrName>
                                              <p:attrName>ppt_y</p:attrName>
                                            </p:attrNameLst>
                                          </p:cBhvr>
                                          <p:rCtr x="-2409" y="-6065"/>
                                        </p:animMotion>
                                      </p:childTnLst>
                                    </p:cTn>
                                  </p:par>
                                  <p:par>
                                    <p:cTn id="84" presetID="10" presetClass="entr" presetSubtype="0" repeatCount="indefinite"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
                                            <p:tgtEl>
                                              <p:spTgt spid="22"/>
                                            </p:tgtEl>
                                          </p:cBhvr>
                                        </p:animEffect>
                                      </p:childTnLst>
                                    </p:cTn>
                                  </p:par>
                                  <p:par>
                                    <p:cTn id="87" presetID="35" presetClass="path" presetSubtype="0" fill="hold" grpId="1" nodeType="withEffect">
                                      <p:stCondLst>
                                        <p:cond delay="0"/>
                                      </p:stCondLst>
                                      <p:childTnLst>
                                        <p:animMotion origin="layout" path="M -4.79167E-6 -2.59259E-6 L 0.03764 -0.05995 " pathEditMode="relative" rAng="0" ptsTypes="AA">
                                          <p:cBhvr>
                                            <p:cTn id="88" dur="3000" fill="hold"/>
                                            <p:tgtEl>
                                              <p:spTgt spid="22"/>
                                            </p:tgtEl>
                                            <p:attrNameLst>
                                              <p:attrName>ppt_x</p:attrName>
                                              <p:attrName>ppt_y</p:attrName>
                                            </p:attrNameLst>
                                          </p:cBhvr>
                                          <p:rCtr x="1875" y="-3009"/>
                                        </p:animMotion>
                                      </p:childTnLst>
                                    </p:cTn>
                                  </p:par>
                                  <p:par>
                                    <p:cTn id="89" presetID="2" presetClass="entr" presetSubtype="8" decel="100000" fill="hold" grpId="0" nodeType="withEffect">
                                      <p:stCondLst>
                                        <p:cond delay="2500"/>
                                      </p:stCondLst>
                                      <p:childTnLst>
                                        <p:set>
                                          <p:cBhvr>
                                            <p:cTn id="90" dur="1" fill="hold">
                                              <p:stCondLst>
                                                <p:cond delay="0"/>
                                              </p:stCondLst>
                                            </p:cTn>
                                            <p:tgtEl>
                                              <p:spTgt spid="35"/>
                                            </p:tgtEl>
                                            <p:attrNameLst>
                                              <p:attrName>style.visibility</p:attrName>
                                            </p:attrNameLst>
                                          </p:cBhvr>
                                          <p:to>
                                            <p:strVal val="visible"/>
                                          </p:to>
                                        </p:set>
                                        <p:anim calcmode="lin" valueType="num">
                                          <p:cBhvr additive="base">
                                            <p:cTn id="91" dur="750" fill="hold"/>
                                            <p:tgtEl>
                                              <p:spTgt spid="35"/>
                                            </p:tgtEl>
                                            <p:attrNameLst>
                                              <p:attrName>ppt_x</p:attrName>
                                            </p:attrNameLst>
                                          </p:cBhvr>
                                          <p:tavLst>
                                            <p:tav tm="0">
                                              <p:val>
                                                <p:strVal val="0-#ppt_w/2"/>
                                              </p:val>
                                            </p:tav>
                                            <p:tav tm="100000">
                                              <p:val>
                                                <p:strVal val="#ppt_x"/>
                                              </p:val>
                                            </p:tav>
                                          </p:tavLst>
                                        </p:anim>
                                        <p:anim calcmode="lin" valueType="num">
                                          <p:cBhvr additive="base">
                                            <p:cTn id="92" dur="750" fill="hold"/>
                                            <p:tgtEl>
                                              <p:spTgt spid="35"/>
                                            </p:tgtEl>
                                            <p:attrNameLst>
                                              <p:attrName>ppt_y</p:attrName>
                                            </p:attrNameLst>
                                          </p:cBhvr>
                                          <p:tavLst>
                                            <p:tav tm="0">
                                              <p:val>
                                                <p:strVal val="#ppt_y"/>
                                              </p:val>
                                            </p:tav>
                                            <p:tav tm="100000">
                                              <p:val>
                                                <p:strVal val="#ppt_y"/>
                                              </p:val>
                                            </p:tav>
                                          </p:tavLst>
                                        </p:anim>
                                      </p:childTnLst>
                                    </p:cTn>
                                  </p:par>
                                  <p:par>
                                    <p:cTn id="93" presetID="2" presetClass="entr" presetSubtype="2" decel="100000" fill="hold" grpId="0" nodeType="withEffect">
                                      <p:stCondLst>
                                        <p:cond delay="2700"/>
                                      </p:stCondLst>
                                      <p:childTnLst>
                                        <p:set>
                                          <p:cBhvr>
                                            <p:cTn id="94" dur="1" fill="hold">
                                              <p:stCondLst>
                                                <p:cond delay="0"/>
                                              </p:stCondLst>
                                            </p:cTn>
                                            <p:tgtEl>
                                              <p:spTgt spid="36"/>
                                            </p:tgtEl>
                                            <p:attrNameLst>
                                              <p:attrName>style.visibility</p:attrName>
                                            </p:attrNameLst>
                                          </p:cBhvr>
                                          <p:to>
                                            <p:strVal val="visible"/>
                                          </p:to>
                                        </p:set>
                                        <p:anim calcmode="lin" valueType="num">
                                          <p:cBhvr additive="base">
                                            <p:cTn id="95" dur="500" fill="hold"/>
                                            <p:tgtEl>
                                              <p:spTgt spid="36"/>
                                            </p:tgtEl>
                                            <p:attrNameLst>
                                              <p:attrName>ppt_x</p:attrName>
                                            </p:attrNameLst>
                                          </p:cBhvr>
                                          <p:tavLst>
                                            <p:tav tm="0">
                                              <p:val>
                                                <p:strVal val="1+#ppt_w/2"/>
                                              </p:val>
                                            </p:tav>
                                            <p:tav tm="100000">
                                              <p:val>
                                                <p:strVal val="#ppt_x"/>
                                              </p:val>
                                            </p:tav>
                                          </p:tavLst>
                                        </p:anim>
                                        <p:anim calcmode="lin" valueType="num">
                                          <p:cBhvr additive="base">
                                            <p:cTn id="96" dur="500" fill="hold"/>
                                            <p:tgtEl>
                                              <p:spTgt spid="36"/>
                                            </p:tgtEl>
                                            <p:attrNameLst>
                                              <p:attrName>ppt_y</p:attrName>
                                            </p:attrNameLst>
                                          </p:cBhvr>
                                          <p:tavLst>
                                            <p:tav tm="0">
                                              <p:val>
                                                <p:strVal val="#ppt_y"/>
                                              </p:val>
                                            </p:tav>
                                            <p:tav tm="100000">
                                              <p:val>
                                                <p:strVal val="#ppt_y"/>
                                              </p:val>
                                            </p:tav>
                                          </p:tavLst>
                                        </p:anim>
                                      </p:childTnLst>
                                    </p:cTn>
                                  </p:par>
                                  <p:par>
                                    <p:cTn id="97" presetID="2" presetClass="entr" presetSubtype="4" fill="hold" grpId="0" nodeType="withEffect">
                                      <p:stCondLst>
                                        <p:cond delay="2900"/>
                                      </p:stCondLst>
                                      <p:childTnLst>
                                        <p:set>
                                          <p:cBhvr>
                                            <p:cTn id="98" dur="1" fill="hold">
                                              <p:stCondLst>
                                                <p:cond delay="0"/>
                                              </p:stCondLst>
                                            </p:cTn>
                                            <p:tgtEl>
                                              <p:spTgt spid="37"/>
                                            </p:tgtEl>
                                            <p:attrNameLst>
                                              <p:attrName>style.visibility</p:attrName>
                                            </p:attrNameLst>
                                          </p:cBhvr>
                                          <p:to>
                                            <p:strVal val="visible"/>
                                          </p:to>
                                        </p:set>
                                        <p:anim calcmode="lin" valueType="num">
                                          <p:cBhvr additive="base">
                                            <p:cTn id="99" dur="500" fill="hold"/>
                                            <p:tgtEl>
                                              <p:spTgt spid="37"/>
                                            </p:tgtEl>
                                            <p:attrNameLst>
                                              <p:attrName>ppt_x</p:attrName>
                                            </p:attrNameLst>
                                          </p:cBhvr>
                                          <p:tavLst>
                                            <p:tav tm="0">
                                              <p:val>
                                                <p:strVal val="#ppt_x"/>
                                              </p:val>
                                            </p:tav>
                                            <p:tav tm="100000">
                                              <p:val>
                                                <p:strVal val="#ppt_x"/>
                                              </p:val>
                                            </p:tav>
                                          </p:tavLst>
                                        </p:anim>
                                        <p:anim calcmode="lin" valueType="num">
                                          <p:cBhvr additive="base">
                                            <p:cTn id="100" dur="500" fill="hold"/>
                                            <p:tgtEl>
                                              <p:spTgt spid="37"/>
                                            </p:tgtEl>
                                            <p:attrNameLst>
                                              <p:attrName>ppt_y</p:attrName>
                                            </p:attrNameLst>
                                          </p:cBhvr>
                                          <p:tavLst>
                                            <p:tav tm="0">
                                              <p:val>
                                                <p:strVal val="1+#ppt_h/2"/>
                                              </p:val>
                                            </p:tav>
                                            <p:tav tm="100000">
                                              <p:val>
                                                <p:strVal val="#ppt_y"/>
                                              </p:val>
                                            </p:tav>
                                          </p:tavLst>
                                        </p:anim>
                                      </p:childTnLst>
                                    </p:cTn>
                                  </p:par>
                                  <p:par>
                                    <p:cTn id="101" presetID="2" presetClass="entr" presetSubtype="1" fill="hold" grpId="0" nodeType="withEffect">
                                      <p:stCondLst>
                                        <p:cond delay="3100"/>
                                      </p:stCondLst>
                                      <p:childTnLst>
                                        <p:set>
                                          <p:cBhvr>
                                            <p:cTn id="102" dur="1" fill="hold">
                                              <p:stCondLst>
                                                <p:cond delay="0"/>
                                              </p:stCondLst>
                                            </p:cTn>
                                            <p:tgtEl>
                                              <p:spTgt spid="38"/>
                                            </p:tgtEl>
                                            <p:attrNameLst>
                                              <p:attrName>style.visibility</p:attrName>
                                            </p:attrNameLst>
                                          </p:cBhvr>
                                          <p:to>
                                            <p:strVal val="visible"/>
                                          </p:to>
                                        </p:set>
                                        <p:anim calcmode="lin" valueType="num">
                                          <p:cBhvr additive="base">
                                            <p:cTn id="103" dur="500" fill="hold"/>
                                            <p:tgtEl>
                                              <p:spTgt spid="38"/>
                                            </p:tgtEl>
                                            <p:attrNameLst>
                                              <p:attrName>ppt_x</p:attrName>
                                            </p:attrNameLst>
                                          </p:cBhvr>
                                          <p:tavLst>
                                            <p:tav tm="0">
                                              <p:val>
                                                <p:strVal val="#ppt_x"/>
                                              </p:val>
                                            </p:tav>
                                            <p:tav tm="100000">
                                              <p:val>
                                                <p:strVal val="#ppt_x"/>
                                              </p:val>
                                            </p:tav>
                                          </p:tavLst>
                                        </p:anim>
                                        <p:anim calcmode="lin" valueType="num">
                                          <p:cBhvr additive="base">
                                            <p:cTn id="104" dur="500" fill="hold"/>
                                            <p:tgtEl>
                                              <p:spTgt spid="38"/>
                                            </p:tgtEl>
                                            <p:attrNameLst>
                                              <p:attrName>ppt_y</p:attrName>
                                            </p:attrNameLst>
                                          </p:cBhvr>
                                          <p:tavLst>
                                            <p:tav tm="0">
                                              <p:val>
                                                <p:strVal val="0-#ppt_h/2"/>
                                              </p:val>
                                            </p:tav>
                                            <p:tav tm="100000">
                                              <p:val>
                                                <p:strVal val="#ppt_y"/>
                                              </p:val>
                                            </p:tav>
                                          </p:tavLst>
                                        </p:anim>
                                      </p:childTnLst>
                                    </p:cTn>
                                  </p:par>
                                  <p:par>
                                    <p:cTn id="105" presetID="1" presetClass="entr" presetSubtype="0" fill="hold" nodeType="withEffect">
                                      <p:stCondLst>
                                        <p:cond delay="200"/>
                                      </p:stCondLst>
                                      <p:childTnLst>
                                        <p:set>
                                          <p:cBhvr>
                                            <p:cTn id="106" dur="1" fill="hold">
                                              <p:stCondLst>
                                                <p:cond delay="0"/>
                                              </p:stCondLst>
                                            </p:cTn>
                                            <p:tgtEl>
                                              <p:spTgt spid="23"/>
                                            </p:tgtEl>
                                            <p:attrNameLst>
                                              <p:attrName>style.visibility</p:attrName>
                                            </p:attrNameLst>
                                          </p:cBhvr>
                                          <p:to>
                                            <p:strVal val="visible"/>
                                          </p:to>
                                        </p:set>
                                      </p:childTnLst>
                                    </p:cTn>
                                  </p:par>
                                  <p:par>
                                    <p:cTn id="107" presetID="1" presetClass="exit" presetSubtype="0" fill="hold" nodeType="withEffect">
                                      <p:stCondLst>
                                        <p:cond delay="400"/>
                                      </p:stCondLst>
                                      <p:childTnLst>
                                        <p:set>
                                          <p:cBhvr>
                                            <p:cTn id="108" dur="1" fill="hold">
                                              <p:stCondLst>
                                                <p:cond delay="0"/>
                                              </p:stCondLst>
                                            </p:cTn>
                                            <p:tgtEl>
                                              <p:spTgt spid="23"/>
                                            </p:tgtEl>
                                            <p:attrNameLst>
                                              <p:attrName>style.visibility</p:attrName>
                                            </p:attrNameLst>
                                          </p:cBhvr>
                                          <p:to>
                                            <p:strVal val="hidden"/>
                                          </p:to>
                                        </p:set>
                                      </p:childTnLst>
                                    </p:cTn>
                                  </p:par>
                                  <p:par>
                                    <p:cTn id="109" presetID="1" presetClass="entr" presetSubtype="0" fill="hold" nodeType="withEffect">
                                      <p:stCondLst>
                                        <p:cond delay="400"/>
                                      </p:stCondLst>
                                      <p:childTnLst>
                                        <p:set>
                                          <p:cBhvr>
                                            <p:cTn id="110" dur="1" fill="hold">
                                              <p:stCondLst>
                                                <p:cond delay="0"/>
                                              </p:stCondLst>
                                            </p:cTn>
                                            <p:tgtEl>
                                              <p:spTgt spid="29"/>
                                            </p:tgtEl>
                                            <p:attrNameLst>
                                              <p:attrName>style.visibility</p:attrName>
                                            </p:attrNameLst>
                                          </p:cBhvr>
                                          <p:to>
                                            <p:strVal val="visible"/>
                                          </p:to>
                                        </p:set>
                                      </p:childTnLst>
                                    </p:cTn>
                                  </p:par>
                                  <p:par>
                                    <p:cTn id="111" presetID="1" presetClass="exit" presetSubtype="0" fill="hold" nodeType="withEffect">
                                      <p:stCondLst>
                                        <p:cond delay="600"/>
                                      </p:stCondLst>
                                      <p:childTnLst>
                                        <p:set>
                                          <p:cBhvr>
                                            <p:cTn id="11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35" grpId="0" animBg="1"/>
          <p:bldP spid="36" grpId="0" animBg="1"/>
          <p:bldP spid="37" grpId="0" animBg="1"/>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5"/>
                                            </p:tgtEl>
                                          </p:cBhvr>
                                          <p:by x="115000" y="115000"/>
                                        </p:animScale>
                                      </p:childTnLst>
                                    </p:cTn>
                                  </p:par>
                                  <p:par>
                                    <p:cTn id="7" presetID="6" presetClass="emph" presetSubtype="0" autoRev="1" fill="hold" nodeType="withEffect">
                                      <p:stCondLst>
                                        <p:cond delay="750"/>
                                      </p:stCondLst>
                                      <p:childTnLst>
                                        <p:animScale>
                                          <p:cBhvr>
                                            <p:cTn id="8" dur="100" fill="hold"/>
                                            <p:tgtEl>
                                              <p:spTgt spid="5"/>
                                            </p:tgtEl>
                                          </p:cBhvr>
                                          <p:by x="120000" y="120000"/>
                                        </p:animScale>
                                      </p:childTnLst>
                                    </p:cTn>
                                  </p:par>
                                  <p:par>
                                    <p:cTn id="9" presetID="0" presetClass="path" presetSubtype="0" accel="50000" autoRev="1" fill="hold" nodeType="withEffect">
                                      <p:stCondLst>
                                        <p:cond delay="1000"/>
                                      </p:stCondLst>
                                      <p:childTnLst>
                                        <p:animMotion origin="layout" path="M -1.25E-6 1.38778E-17 L 0.11862 1.38778E-17 L -0.11367 1.38778E-17 " pathEditMode="relative" ptsTypes="AAA">
                                          <p:cBhvr>
                                            <p:cTn id="10" dur="100" fill="hold"/>
                                            <p:tgtEl>
                                              <p:spTgt spid="5"/>
                                            </p:tgtEl>
                                            <p:attrNameLst>
                                              <p:attrName>ppt_x</p:attrName>
                                              <p:attrName>ppt_y</p:attrName>
                                            </p:attrNameLst>
                                          </p:cBhvr>
                                        </p:animMotion>
                                      </p:childTnLst>
                                    </p:cTn>
                                  </p:par>
                                  <p:par>
                                    <p:cTn id="11" presetID="21"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par>
                                    <p:cTn id="14" presetID="50" presetClass="entr" presetSubtype="0" decel="100000" fill="hold" grpId="0" nodeType="with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strVal val="#ppt_w+.3"/>
                                              </p:val>
                                            </p:tav>
                                            <p:tav tm="100000">
                                              <p:val>
                                                <p:strVal val="#ppt_w"/>
                                              </p:val>
                                            </p:tav>
                                          </p:tavLst>
                                        </p:anim>
                                        <p:anim calcmode="lin" valueType="num">
                                          <p:cBhvr>
                                            <p:cTn id="17" dur="500" fill="hold"/>
                                            <p:tgtEl>
                                              <p:spTgt spid="8"/>
                                            </p:tgtEl>
                                            <p:attrNameLst>
                                              <p:attrName>ppt_h</p:attrName>
                                            </p:attrNameLst>
                                          </p:cBhvr>
                                          <p:tavLst>
                                            <p:tav tm="0">
                                              <p:val>
                                                <p:strVal val="#ppt_h"/>
                                              </p:val>
                                            </p:tav>
                                            <p:tav tm="100000">
                                              <p:val>
                                                <p:strVal val="#ppt_h"/>
                                              </p:val>
                                            </p:tav>
                                          </p:tavLst>
                                        </p:anim>
                                        <p:animEffect transition="in" filter="fade">
                                          <p:cBhvr>
                                            <p:cTn id="18" dur="500"/>
                                            <p:tgtEl>
                                              <p:spTgt spid="8"/>
                                            </p:tgtEl>
                                          </p:cBhvr>
                                        </p:animEffect>
                                      </p:childTnLst>
                                    </p:cTn>
                                  </p:par>
                                  <p:par>
                                    <p:cTn id="19" presetID="50" presetClass="entr" presetSubtype="0" decel="100000" fill="hold" grpId="0" nodeType="withEffect">
                                      <p:stCondLst>
                                        <p:cond delay="70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strVal val="#ppt_w+.3"/>
                                              </p:val>
                                            </p:tav>
                                            <p:tav tm="100000">
                                              <p:val>
                                                <p:strVal val="#ppt_w"/>
                                              </p:val>
                                            </p:tav>
                                          </p:tavLst>
                                        </p:anim>
                                        <p:anim calcmode="lin" valueType="num">
                                          <p:cBhvr>
                                            <p:cTn id="22" dur="500" fill="hold"/>
                                            <p:tgtEl>
                                              <p:spTgt spid="9"/>
                                            </p:tgtEl>
                                            <p:attrNameLst>
                                              <p:attrName>ppt_h</p:attrName>
                                            </p:attrNameLst>
                                          </p:cBhvr>
                                          <p:tavLst>
                                            <p:tav tm="0">
                                              <p:val>
                                                <p:strVal val="#ppt_h"/>
                                              </p:val>
                                            </p:tav>
                                            <p:tav tm="100000">
                                              <p:val>
                                                <p:strVal val="#ppt_h"/>
                                              </p:val>
                                            </p:tav>
                                          </p:tavLst>
                                        </p:anim>
                                        <p:animEffect transition="in" filter="fade">
                                          <p:cBhvr>
                                            <p:cTn id="23" dur="500"/>
                                            <p:tgtEl>
                                              <p:spTgt spid="9"/>
                                            </p:tgtEl>
                                          </p:cBhvr>
                                        </p:animEffect>
                                      </p:childTnLst>
                                    </p:cTn>
                                  </p:par>
                                  <p:par>
                                    <p:cTn id="24" presetID="10" presetClass="entr" presetSubtype="0" repeatCount="indefinite"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
                                            <p:tgtEl>
                                              <p:spTgt spid="10"/>
                                            </p:tgtEl>
                                          </p:cBhvr>
                                        </p:animEffect>
                                      </p:childTnLst>
                                    </p:cTn>
                                  </p:par>
                                  <p:par>
                                    <p:cTn id="27" presetID="35" presetClass="path" presetSubtype="0" decel="100000" fill="hold" grpId="1" nodeType="withEffect">
                                      <p:stCondLst>
                                        <p:cond delay="0"/>
                                      </p:stCondLst>
                                      <p:childTnLst>
                                        <p:animMotion origin="layout" path="M -4.375E-6 -2.96296E-6 L -0.08737 0.07199 " pathEditMode="relative" rAng="0" ptsTypes="AA">
                                          <p:cBhvr>
                                            <p:cTn id="28" dur="3000" fill="hold"/>
                                            <p:tgtEl>
                                              <p:spTgt spid="10"/>
                                            </p:tgtEl>
                                            <p:attrNameLst>
                                              <p:attrName>ppt_x</p:attrName>
                                              <p:attrName>ppt_y</p:attrName>
                                            </p:attrNameLst>
                                          </p:cBhvr>
                                          <p:rCtr x="-4375" y="3588"/>
                                        </p:animMotion>
                                      </p:childTnLst>
                                    </p:cTn>
                                  </p:par>
                                  <p:par>
                                    <p:cTn id="29" presetID="10" presetClass="entr" presetSubtype="0" repeatCount="indefinite"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
                                            <p:tgtEl>
                                              <p:spTgt spid="11"/>
                                            </p:tgtEl>
                                          </p:cBhvr>
                                        </p:animEffect>
                                      </p:childTnLst>
                                    </p:cTn>
                                  </p:par>
                                  <p:par>
                                    <p:cTn id="32" presetID="35" presetClass="path" presetSubtype="0" decel="100000" fill="hold" grpId="1" nodeType="withEffect">
                                      <p:stCondLst>
                                        <p:cond delay="0"/>
                                      </p:stCondLst>
                                      <p:childTnLst>
                                        <p:animMotion origin="layout" path="M 3.33333E-6 -3.33333E-6 L -0.08737 0.07199 " pathEditMode="relative" rAng="0" ptsTypes="AA">
                                          <p:cBhvr>
                                            <p:cTn id="33" dur="3000" fill="hold"/>
                                            <p:tgtEl>
                                              <p:spTgt spid="11"/>
                                            </p:tgtEl>
                                            <p:attrNameLst>
                                              <p:attrName>ppt_x</p:attrName>
                                              <p:attrName>ppt_y</p:attrName>
                                            </p:attrNameLst>
                                          </p:cBhvr>
                                          <p:rCtr x="-4375" y="3588"/>
                                        </p:animMotion>
                                      </p:childTnLst>
                                    </p:cTn>
                                  </p:par>
                                  <p:par>
                                    <p:cTn id="34" presetID="10" presetClass="entr" presetSubtype="0" repeatCount="indefinite"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
                                            <p:tgtEl>
                                              <p:spTgt spid="12"/>
                                            </p:tgtEl>
                                          </p:cBhvr>
                                        </p:animEffect>
                                      </p:childTnLst>
                                    </p:cTn>
                                  </p:par>
                                  <p:par>
                                    <p:cTn id="37" presetID="35" presetClass="path" presetSubtype="0" decel="100000" fill="hold" grpId="1" nodeType="withEffect">
                                      <p:stCondLst>
                                        <p:cond delay="0"/>
                                      </p:stCondLst>
                                      <p:childTnLst>
                                        <p:animMotion origin="layout" path="M 4.375E-6 -3.33333E-6 L -0.08855 -0.09768 " pathEditMode="relative" rAng="0" ptsTypes="AA">
                                          <p:cBhvr>
                                            <p:cTn id="38" dur="3000" fill="hold"/>
                                            <p:tgtEl>
                                              <p:spTgt spid="12"/>
                                            </p:tgtEl>
                                            <p:attrNameLst>
                                              <p:attrName>ppt_x</p:attrName>
                                              <p:attrName>ppt_y</p:attrName>
                                            </p:attrNameLst>
                                          </p:cBhvr>
                                          <p:rCtr x="-4427" y="-4884"/>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
                                            <p:tgtEl>
                                              <p:spTgt spid="13"/>
                                            </p:tgtEl>
                                          </p:cBhvr>
                                        </p:animEffect>
                                      </p:childTnLst>
                                    </p:cTn>
                                  </p:par>
                                  <p:par>
                                    <p:cTn id="42" presetID="35" presetClass="path" presetSubtype="0" decel="100000" fill="hold" grpId="1" nodeType="withEffect">
                                      <p:stCondLst>
                                        <p:cond delay="0"/>
                                      </p:stCondLst>
                                      <p:childTnLst>
                                        <p:animMotion origin="layout" path="M 1.45833E-6 -1.48148E-6 L -0.08854 -0.09768 " pathEditMode="relative" rAng="0" ptsTypes="AA">
                                          <p:cBhvr>
                                            <p:cTn id="43" dur="3000" fill="hold"/>
                                            <p:tgtEl>
                                              <p:spTgt spid="13"/>
                                            </p:tgtEl>
                                            <p:attrNameLst>
                                              <p:attrName>ppt_x</p:attrName>
                                              <p:attrName>ppt_y</p:attrName>
                                            </p:attrNameLst>
                                          </p:cBhvr>
                                          <p:rCtr x="-4427" y="-4884"/>
                                        </p:animMotion>
                                      </p:childTnLst>
                                    </p:cTn>
                                  </p:par>
                                  <p:par>
                                    <p:cTn id="44" presetID="10" presetClass="entr" presetSubtype="0" repeatCount="indefinite"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
                                            <p:tgtEl>
                                              <p:spTgt spid="14"/>
                                            </p:tgtEl>
                                          </p:cBhvr>
                                        </p:animEffect>
                                      </p:childTnLst>
                                    </p:cTn>
                                  </p:par>
                                  <p:par>
                                    <p:cTn id="47" presetID="35" presetClass="path" presetSubtype="0" decel="100000" fill="hold" grpId="1" nodeType="withEffect">
                                      <p:stCondLst>
                                        <p:cond delay="0"/>
                                      </p:stCondLst>
                                      <p:childTnLst>
                                        <p:animMotion origin="layout" path="M 3.95833E-6 -2.22222E-6 L 0.08997 -0.09977 " pathEditMode="relative" rAng="0" ptsTypes="AA">
                                          <p:cBhvr>
                                            <p:cTn id="48" dur="3000" fill="hold"/>
                                            <p:tgtEl>
                                              <p:spTgt spid="14"/>
                                            </p:tgtEl>
                                            <p:attrNameLst>
                                              <p:attrName>ppt_x</p:attrName>
                                              <p:attrName>ppt_y</p:attrName>
                                            </p:attrNameLst>
                                          </p:cBhvr>
                                          <p:rCtr x="4492" y="-5000"/>
                                        </p:animMotion>
                                      </p:childTnLst>
                                    </p:cTn>
                                  </p:par>
                                  <p:par>
                                    <p:cTn id="49" presetID="10" presetClass="entr" presetSubtype="0" repeatCount="indefinite"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
                                            <p:tgtEl>
                                              <p:spTgt spid="15"/>
                                            </p:tgtEl>
                                          </p:cBhvr>
                                        </p:animEffect>
                                      </p:childTnLst>
                                    </p:cTn>
                                  </p:par>
                                  <p:par>
                                    <p:cTn id="52" presetID="35" presetClass="path" presetSubtype="0" decel="100000" fill="hold" grpId="1" nodeType="withEffect">
                                      <p:stCondLst>
                                        <p:cond delay="0"/>
                                      </p:stCondLst>
                                      <p:childTnLst>
                                        <p:animMotion origin="layout" path="M 2.70833E-6 3.33333E-6 L 0.09349 0.07338 " pathEditMode="relative" rAng="0" ptsTypes="AA">
                                          <p:cBhvr>
                                            <p:cTn id="53" dur="3000" fill="hold"/>
                                            <p:tgtEl>
                                              <p:spTgt spid="15"/>
                                            </p:tgtEl>
                                            <p:attrNameLst>
                                              <p:attrName>ppt_x</p:attrName>
                                              <p:attrName>ppt_y</p:attrName>
                                            </p:attrNameLst>
                                          </p:cBhvr>
                                          <p:rCtr x="4674" y="3657"/>
                                        </p:animMotion>
                                      </p:childTnLst>
                                    </p:cTn>
                                  </p:par>
                                  <p:par>
                                    <p:cTn id="54" presetID="10" presetClass="entr" presetSubtype="0" repeatCount="indefinite"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
                                            <p:tgtEl>
                                              <p:spTgt spid="16"/>
                                            </p:tgtEl>
                                          </p:cBhvr>
                                        </p:animEffect>
                                      </p:childTnLst>
                                    </p:cTn>
                                  </p:par>
                                  <p:par>
                                    <p:cTn id="57" presetID="35" presetClass="path" presetSubtype="0" fill="hold" grpId="1" nodeType="withEffect">
                                      <p:stCondLst>
                                        <p:cond delay="0"/>
                                      </p:stCondLst>
                                      <p:childTnLst>
                                        <p:animMotion origin="layout" path="M 1.04167E-6 4.07407E-6 L 0.17422 0.16782 " pathEditMode="relative" rAng="0" ptsTypes="AA">
                                          <p:cBhvr>
                                            <p:cTn id="58" dur="3000" fill="hold"/>
                                            <p:tgtEl>
                                              <p:spTgt spid="16"/>
                                            </p:tgtEl>
                                            <p:attrNameLst>
                                              <p:attrName>ppt_x</p:attrName>
                                              <p:attrName>ppt_y</p:attrName>
                                            </p:attrNameLst>
                                          </p:cBhvr>
                                          <p:rCtr x="8711" y="8380"/>
                                        </p:animMotion>
                                      </p:childTnLst>
                                    </p:cTn>
                                  </p:par>
                                  <p:par>
                                    <p:cTn id="59" presetID="10" presetClass="entr" presetSubtype="0" repeatCount="indefinite"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
                                            <p:tgtEl>
                                              <p:spTgt spid="17"/>
                                            </p:tgtEl>
                                          </p:cBhvr>
                                        </p:animEffect>
                                      </p:childTnLst>
                                    </p:cTn>
                                  </p:par>
                                  <p:par>
                                    <p:cTn id="62" presetID="35" presetClass="path" presetSubtype="0" decel="100000" fill="hold" grpId="1" nodeType="withEffect">
                                      <p:stCondLst>
                                        <p:cond delay="0"/>
                                      </p:stCondLst>
                                      <p:childTnLst>
                                        <p:animMotion origin="layout" path="M 2.70833E-6 4.07407E-6 L 0.10117 -0.08102 " pathEditMode="relative" rAng="0" ptsTypes="AA">
                                          <p:cBhvr>
                                            <p:cTn id="63" dur="3000" fill="hold"/>
                                            <p:tgtEl>
                                              <p:spTgt spid="17"/>
                                            </p:tgtEl>
                                            <p:attrNameLst>
                                              <p:attrName>ppt_x</p:attrName>
                                              <p:attrName>ppt_y</p:attrName>
                                            </p:attrNameLst>
                                          </p:cBhvr>
                                          <p:rCtr x="5052" y="-4051"/>
                                        </p:animMotion>
                                      </p:childTnLst>
                                    </p:cTn>
                                  </p:par>
                                  <p:par>
                                    <p:cTn id="64" presetID="10" presetClass="entr" presetSubtype="0" repeatCount="indefinite"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100"/>
                                            <p:tgtEl>
                                              <p:spTgt spid="18"/>
                                            </p:tgtEl>
                                          </p:cBhvr>
                                        </p:animEffect>
                                      </p:childTnLst>
                                    </p:cTn>
                                  </p:par>
                                  <p:par>
                                    <p:cTn id="67" presetID="35" presetClass="path" presetSubtype="0" fill="hold" grpId="1" nodeType="withEffect">
                                      <p:stCondLst>
                                        <p:cond delay="0"/>
                                      </p:stCondLst>
                                      <p:childTnLst>
                                        <p:animMotion origin="layout" path="M -4.375E-6 -7.40741E-7 L 0.08425 0.1081 " pathEditMode="relative" rAng="0" ptsTypes="AA">
                                          <p:cBhvr>
                                            <p:cTn id="68" dur="3000" fill="hold"/>
                                            <p:tgtEl>
                                              <p:spTgt spid="18"/>
                                            </p:tgtEl>
                                            <p:attrNameLst>
                                              <p:attrName>ppt_x</p:attrName>
                                              <p:attrName>ppt_y</p:attrName>
                                            </p:attrNameLst>
                                          </p:cBhvr>
                                          <p:rCtr x="4206" y="5394"/>
                                        </p:animMotion>
                                      </p:childTnLst>
                                    </p:cTn>
                                  </p:par>
                                  <p:par>
                                    <p:cTn id="69" presetID="10" presetClass="entr" presetSubtype="0" repeatCount="indefinite"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100"/>
                                            <p:tgtEl>
                                              <p:spTgt spid="19"/>
                                            </p:tgtEl>
                                          </p:cBhvr>
                                        </p:animEffect>
                                      </p:childTnLst>
                                    </p:cTn>
                                  </p:par>
                                  <p:par>
                                    <p:cTn id="72" presetID="35" presetClass="path" presetSubtype="0" decel="100000" fill="hold" grpId="1" nodeType="withEffect">
                                      <p:stCondLst>
                                        <p:cond delay="0"/>
                                      </p:stCondLst>
                                      <p:childTnLst>
                                        <p:animMotion origin="layout" path="M -3.125E-6 3.33333E-6 L -0.06211 -0.15764 " pathEditMode="relative" rAng="0" ptsTypes="AA">
                                          <p:cBhvr>
                                            <p:cTn id="73" dur="3000" fill="hold"/>
                                            <p:tgtEl>
                                              <p:spTgt spid="19"/>
                                            </p:tgtEl>
                                            <p:attrNameLst>
                                              <p:attrName>ppt_x</p:attrName>
                                              <p:attrName>ppt_y</p:attrName>
                                            </p:attrNameLst>
                                          </p:cBhvr>
                                          <p:rCtr x="-3112" y="-7894"/>
                                        </p:animMotion>
                                      </p:childTnLst>
                                    </p:cTn>
                                  </p:par>
                                  <p:par>
                                    <p:cTn id="74" presetID="10" presetClass="entr" presetSubtype="0" repeatCount="indefinite"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par>
                                    <p:cTn id="77" presetID="35" presetClass="path" presetSubtype="0" fill="hold" grpId="1" nodeType="withEffect">
                                      <p:stCondLst>
                                        <p:cond delay="0"/>
                                      </p:stCondLst>
                                      <p:childTnLst>
                                        <p:animMotion origin="layout" path="M 2.08333E-7 -7.40741E-7 L 0.05143 -0.08704 " pathEditMode="relative" rAng="0" ptsTypes="AA">
                                          <p:cBhvr>
                                            <p:cTn id="78" dur="3000" fill="hold"/>
                                            <p:tgtEl>
                                              <p:spTgt spid="20"/>
                                            </p:tgtEl>
                                            <p:attrNameLst>
                                              <p:attrName>ppt_x</p:attrName>
                                              <p:attrName>ppt_y</p:attrName>
                                            </p:attrNameLst>
                                          </p:cBhvr>
                                          <p:rCtr x="2565" y="-4352"/>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
                                            <p:tgtEl>
                                              <p:spTgt spid="21"/>
                                            </p:tgtEl>
                                          </p:cBhvr>
                                        </p:animEffect>
                                      </p:childTnLst>
                                    </p:cTn>
                                  </p:par>
                                  <p:par>
                                    <p:cTn id="82" presetID="35" presetClass="path" presetSubtype="0" decel="100000" fill="hold" grpId="1" nodeType="withEffect">
                                      <p:stCondLst>
                                        <p:cond delay="0"/>
                                      </p:stCondLst>
                                      <p:childTnLst>
                                        <p:animMotion origin="layout" path="M 2.08333E-7 3.7037E-6 L -2.70833E-6 6.93889E-17 " pathEditMode="relative" rAng="0" ptsTypes="AA">
                                          <p:cBhvr>
                                            <p:cTn id="83" dur="3000" fill="hold"/>
                                            <p:tgtEl>
                                              <p:spTgt spid="21"/>
                                            </p:tgtEl>
                                            <p:attrNameLst>
                                              <p:attrName>ppt_x</p:attrName>
                                              <p:attrName>ppt_y</p:attrName>
                                            </p:attrNameLst>
                                          </p:cBhvr>
                                          <p:rCtr x="-2409" y="-6065"/>
                                        </p:animMotion>
                                      </p:childTnLst>
                                    </p:cTn>
                                  </p:par>
                                  <p:par>
                                    <p:cTn id="84" presetID="10" presetClass="entr" presetSubtype="0" repeatCount="indefinite"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
                                            <p:tgtEl>
                                              <p:spTgt spid="22"/>
                                            </p:tgtEl>
                                          </p:cBhvr>
                                        </p:animEffect>
                                      </p:childTnLst>
                                    </p:cTn>
                                  </p:par>
                                  <p:par>
                                    <p:cTn id="87" presetID="35" presetClass="path" presetSubtype="0" fill="hold" grpId="1" nodeType="withEffect">
                                      <p:stCondLst>
                                        <p:cond delay="0"/>
                                      </p:stCondLst>
                                      <p:childTnLst>
                                        <p:animMotion origin="layout" path="M -4.79167E-6 -2.59259E-6 L 0.03764 -0.05995 " pathEditMode="relative" rAng="0" ptsTypes="AA">
                                          <p:cBhvr>
                                            <p:cTn id="88" dur="3000" fill="hold"/>
                                            <p:tgtEl>
                                              <p:spTgt spid="22"/>
                                            </p:tgtEl>
                                            <p:attrNameLst>
                                              <p:attrName>ppt_x</p:attrName>
                                              <p:attrName>ppt_y</p:attrName>
                                            </p:attrNameLst>
                                          </p:cBhvr>
                                          <p:rCtr x="1875" y="-3009"/>
                                        </p:animMotion>
                                      </p:childTnLst>
                                    </p:cTn>
                                  </p:par>
                                  <p:par>
                                    <p:cTn id="89" presetID="2" presetClass="entr" presetSubtype="8" decel="100000" fill="hold" grpId="0" nodeType="withEffect">
                                      <p:stCondLst>
                                        <p:cond delay="2500"/>
                                      </p:stCondLst>
                                      <p:childTnLst>
                                        <p:set>
                                          <p:cBhvr>
                                            <p:cTn id="90" dur="1" fill="hold">
                                              <p:stCondLst>
                                                <p:cond delay="0"/>
                                              </p:stCondLst>
                                            </p:cTn>
                                            <p:tgtEl>
                                              <p:spTgt spid="35"/>
                                            </p:tgtEl>
                                            <p:attrNameLst>
                                              <p:attrName>style.visibility</p:attrName>
                                            </p:attrNameLst>
                                          </p:cBhvr>
                                          <p:to>
                                            <p:strVal val="visible"/>
                                          </p:to>
                                        </p:set>
                                        <p:anim calcmode="lin" valueType="num">
                                          <p:cBhvr additive="base">
                                            <p:cTn id="91" dur="750" fill="hold"/>
                                            <p:tgtEl>
                                              <p:spTgt spid="35"/>
                                            </p:tgtEl>
                                            <p:attrNameLst>
                                              <p:attrName>ppt_x</p:attrName>
                                            </p:attrNameLst>
                                          </p:cBhvr>
                                          <p:tavLst>
                                            <p:tav tm="0">
                                              <p:val>
                                                <p:strVal val="0-#ppt_w/2"/>
                                              </p:val>
                                            </p:tav>
                                            <p:tav tm="100000">
                                              <p:val>
                                                <p:strVal val="#ppt_x"/>
                                              </p:val>
                                            </p:tav>
                                          </p:tavLst>
                                        </p:anim>
                                        <p:anim calcmode="lin" valueType="num">
                                          <p:cBhvr additive="base">
                                            <p:cTn id="92" dur="750" fill="hold"/>
                                            <p:tgtEl>
                                              <p:spTgt spid="35"/>
                                            </p:tgtEl>
                                            <p:attrNameLst>
                                              <p:attrName>ppt_y</p:attrName>
                                            </p:attrNameLst>
                                          </p:cBhvr>
                                          <p:tavLst>
                                            <p:tav tm="0">
                                              <p:val>
                                                <p:strVal val="#ppt_y"/>
                                              </p:val>
                                            </p:tav>
                                            <p:tav tm="100000">
                                              <p:val>
                                                <p:strVal val="#ppt_y"/>
                                              </p:val>
                                            </p:tav>
                                          </p:tavLst>
                                        </p:anim>
                                      </p:childTnLst>
                                    </p:cTn>
                                  </p:par>
                                  <p:par>
                                    <p:cTn id="93" presetID="2" presetClass="entr" presetSubtype="2" decel="100000" fill="hold" grpId="0" nodeType="withEffect">
                                      <p:stCondLst>
                                        <p:cond delay="2700"/>
                                      </p:stCondLst>
                                      <p:childTnLst>
                                        <p:set>
                                          <p:cBhvr>
                                            <p:cTn id="94" dur="1" fill="hold">
                                              <p:stCondLst>
                                                <p:cond delay="0"/>
                                              </p:stCondLst>
                                            </p:cTn>
                                            <p:tgtEl>
                                              <p:spTgt spid="36"/>
                                            </p:tgtEl>
                                            <p:attrNameLst>
                                              <p:attrName>style.visibility</p:attrName>
                                            </p:attrNameLst>
                                          </p:cBhvr>
                                          <p:to>
                                            <p:strVal val="visible"/>
                                          </p:to>
                                        </p:set>
                                        <p:anim calcmode="lin" valueType="num">
                                          <p:cBhvr additive="base">
                                            <p:cTn id="95" dur="500" fill="hold"/>
                                            <p:tgtEl>
                                              <p:spTgt spid="36"/>
                                            </p:tgtEl>
                                            <p:attrNameLst>
                                              <p:attrName>ppt_x</p:attrName>
                                            </p:attrNameLst>
                                          </p:cBhvr>
                                          <p:tavLst>
                                            <p:tav tm="0">
                                              <p:val>
                                                <p:strVal val="1+#ppt_w/2"/>
                                              </p:val>
                                            </p:tav>
                                            <p:tav tm="100000">
                                              <p:val>
                                                <p:strVal val="#ppt_x"/>
                                              </p:val>
                                            </p:tav>
                                          </p:tavLst>
                                        </p:anim>
                                        <p:anim calcmode="lin" valueType="num">
                                          <p:cBhvr additive="base">
                                            <p:cTn id="96" dur="500" fill="hold"/>
                                            <p:tgtEl>
                                              <p:spTgt spid="36"/>
                                            </p:tgtEl>
                                            <p:attrNameLst>
                                              <p:attrName>ppt_y</p:attrName>
                                            </p:attrNameLst>
                                          </p:cBhvr>
                                          <p:tavLst>
                                            <p:tav tm="0">
                                              <p:val>
                                                <p:strVal val="#ppt_y"/>
                                              </p:val>
                                            </p:tav>
                                            <p:tav tm="100000">
                                              <p:val>
                                                <p:strVal val="#ppt_y"/>
                                              </p:val>
                                            </p:tav>
                                          </p:tavLst>
                                        </p:anim>
                                      </p:childTnLst>
                                    </p:cTn>
                                  </p:par>
                                  <p:par>
                                    <p:cTn id="97" presetID="2" presetClass="entr" presetSubtype="4" fill="hold" grpId="0" nodeType="withEffect">
                                      <p:stCondLst>
                                        <p:cond delay="2900"/>
                                      </p:stCondLst>
                                      <p:childTnLst>
                                        <p:set>
                                          <p:cBhvr>
                                            <p:cTn id="98" dur="1" fill="hold">
                                              <p:stCondLst>
                                                <p:cond delay="0"/>
                                              </p:stCondLst>
                                            </p:cTn>
                                            <p:tgtEl>
                                              <p:spTgt spid="37"/>
                                            </p:tgtEl>
                                            <p:attrNameLst>
                                              <p:attrName>style.visibility</p:attrName>
                                            </p:attrNameLst>
                                          </p:cBhvr>
                                          <p:to>
                                            <p:strVal val="visible"/>
                                          </p:to>
                                        </p:set>
                                        <p:anim calcmode="lin" valueType="num">
                                          <p:cBhvr additive="base">
                                            <p:cTn id="99" dur="500" fill="hold"/>
                                            <p:tgtEl>
                                              <p:spTgt spid="37"/>
                                            </p:tgtEl>
                                            <p:attrNameLst>
                                              <p:attrName>ppt_x</p:attrName>
                                            </p:attrNameLst>
                                          </p:cBhvr>
                                          <p:tavLst>
                                            <p:tav tm="0">
                                              <p:val>
                                                <p:strVal val="#ppt_x"/>
                                              </p:val>
                                            </p:tav>
                                            <p:tav tm="100000">
                                              <p:val>
                                                <p:strVal val="#ppt_x"/>
                                              </p:val>
                                            </p:tav>
                                          </p:tavLst>
                                        </p:anim>
                                        <p:anim calcmode="lin" valueType="num">
                                          <p:cBhvr additive="base">
                                            <p:cTn id="100" dur="500" fill="hold"/>
                                            <p:tgtEl>
                                              <p:spTgt spid="37"/>
                                            </p:tgtEl>
                                            <p:attrNameLst>
                                              <p:attrName>ppt_y</p:attrName>
                                            </p:attrNameLst>
                                          </p:cBhvr>
                                          <p:tavLst>
                                            <p:tav tm="0">
                                              <p:val>
                                                <p:strVal val="1+#ppt_h/2"/>
                                              </p:val>
                                            </p:tav>
                                            <p:tav tm="100000">
                                              <p:val>
                                                <p:strVal val="#ppt_y"/>
                                              </p:val>
                                            </p:tav>
                                          </p:tavLst>
                                        </p:anim>
                                      </p:childTnLst>
                                    </p:cTn>
                                  </p:par>
                                  <p:par>
                                    <p:cTn id="101" presetID="2" presetClass="entr" presetSubtype="1" fill="hold" grpId="0" nodeType="withEffect">
                                      <p:stCondLst>
                                        <p:cond delay="3100"/>
                                      </p:stCondLst>
                                      <p:childTnLst>
                                        <p:set>
                                          <p:cBhvr>
                                            <p:cTn id="102" dur="1" fill="hold">
                                              <p:stCondLst>
                                                <p:cond delay="0"/>
                                              </p:stCondLst>
                                            </p:cTn>
                                            <p:tgtEl>
                                              <p:spTgt spid="38"/>
                                            </p:tgtEl>
                                            <p:attrNameLst>
                                              <p:attrName>style.visibility</p:attrName>
                                            </p:attrNameLst>
                                          </p:cBhvr>
                                          <p:to>
                                            <p:strVal val="visible"/>
                                          </p:to>
                                        </p:set>
                                        <p:anim calcmode="lin" valueType="num">
                                          <p:cBhvr additive="base">
                                            <p:cTn id="103" dur="500" fill="hold"/>
                                            <p:tgtEl>
                                              <p:spTgt spid="38"/>
                                            </p:tgtEl>
                                            <p:attrNameLst>
                                              <p:attrName>ppt_x</p:attrName>
                                            </p:attrNameLst>
                                          </p:cBhvr>
                                          <p:tavLst>
                                            <p:tav tm="0">
                                              <p:val>
                                                <p:strVal val="#ppt_x"/>
                                              </p:val>
                                            </p:tav>
                                            <p:tav tm="100000">
                                              <p:val>
                                                <p:strVal val="#ppt_x"/>
                                              </p:val>
                                            </p:tav>
                                          </p:tavLst>
                                        </p:anim>
                                        <p:anim calcmode="lin" valueType="num">
                                          <p:cBhvr additive="base">
                                            <p:cTn id="104" dur="500" fill="hold"/>
                                            <p:tgtEl>
                                              <p:spTgt spid="38"/>
                                            </p:tgtEl>
                                            <p:attrNameLst>
                                              <p:attrName>ppt_y</p:attrName>
                                            </p:attrNameLst>
                                          </p:cBhvr>
                                          <p:tavLst>
                                            <p:tav tm="0">
                                              <p:val>
                                                <p:strVal val="0-#ppt_h/2"/>
                                              </p:val>
                                            </p:tav>
                                            <p:tav tm="100000">
                                              <p:val>
                                                <p:strVal val="#ppt_y"/>
                                              </p:val>
                                            </p:tav>
                                          </p:tavLst>
                                        </p:anim>
                                      </p:childTnLst>
                                    </p:cTn>
                                  </p:par>
                                  <p:par>
                                    <p:cTn id="105" presetID="1" presetClass="entr" presetSubtype="0" fill="hold" nodeType="withEffect">
                                      <p:stCondLst>
                                        <p:cond delay="200"/>
                                      </p:stCondLst>
                                      <p:childTnLst>
                                        <p:set>
                                          <p:cBhvr>
                                            <p:cTn id="106" dur="1" fill="hold">
                                              <p:stCondLst>
                                                <p:cond delay="0"/>
                                              </p:stCondLst>
                                            </p:cTn>
                                            <p:tgtEl>
                                              <p:spTgt spid="23"/>
                                            </p:tgtEl>
                                            <p:attrNameLst>
                                              <p:attrName>style.visibility</p:attrName>
                                            </p:attrNameLst>
                                          </p:cBhvr>
                                          <p:to>
                                            <p:strVal val="visible"/>
                                          </p:to>
                                        </p:set>
                                      </p:childTnLst>
                                    </p:cTn>
                                  </p:par>
                                  <p:par>
                                    <p:cTn id="107" presetID="1" presetClass="exit" presetSubtype="0" fill="hold" nodeType="withEffect">
                                      <p:stCondLst>
                                        <p:cond delay="400"/>
                                      </p:stCondLst>
                                      <p:childTnLst>
                                        <p:set>
                                          <p:cBhvr>
                                            <p:cTn id="108" dur="1" fill="hold">
                                              <p:stCondLst>
                                                <p:cond delay="0"/>
                                              </p:stCondLst>
                                            </p:cTn>
                                            <p:tgtEl>
                                              <p:spTgt spid="23"/>
                                            </p:tgtEl>
                                            <p:attrNameLst>
                                              <p:attrName>style.visibility</p:attrName>
                                            </p:attrNameLst>
                                          </p:cBhvr>
                                          <p:to>
                                            <p:strVal val="hidden"/>
                                          </p:to>
                                        </p:set>
                                      </p:childTnLst>
                                    </p:cTn>
                                  </p:par>
                                  <p:par>
                                    <p:cTn id="109" presetID="1" presetClass="entr" presetSubtype="0" fill="hold" nodeType="withEffect">
                                      <p:stCondLst>
                                        <p:cond delay="400"/>
                                      </p:stCondLst>
                                      <p:childTnLst>
                                        <p:set>
                                          <p:cBhvr>
                                            <p:cTn id="110" dur="1" fill="hold">
                                              <p:stCondLst>
                                                <p:cond delay="0"/>
                                              </p:stCondLst>
                                            </p:cTn>
                                            <p:tgtEl>
                                              <p:spTgt spid="29"/>
                                            </p:tgtEl>
                                            <p:attrNameLst>
                                              <p:attrName>style.visibility</p:attrName>
                                            </p:attrNameLst>
                                          </p:cBhvr>
                                          <p:to>
                                            <p:strVal val="visible"/>
                                          </p:to>
                                        </p:set>
                                      </p:childTnLst>
                                    </p:cTn>
                                  </p:par>
                                  <p:par>
                                    <p:cTn id="111" presetID="1" presetClass="exit" presetSubtype="0" fill="hold" nodeType="withEffect">
                                      <p:stCondLst>
                                        <p:cond delay="600"/>
                                      </p:stCondLst>
                                      <p:childTnLst>
                                        <p:set>
                                          <p:cBhvr>
                                            <p:cTn id="11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35" grpId="0" animBg="1"/>
          <p:bldP spid="36" grpId="0" animBg="1"/>
          <p:bldP spid="37" grpId="0" animBg="1"/>
          <p:bldP spid="38"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9C9C9"/>
        </a:solidFill>
        <a:effectLst/>
      </p:bgPr>
    </p:bg>
    <p:spTree>
      <p:nvGrpSpPr>
        <p:cNvPr id="1" name=""/>
        <p:cNvGrpSpPr/>
        <p:nvPr/>
      </p:nvGrpSpPr>
      <p:grpSpPr>
        <a:xfrm>
          <a:off x="0" y="0"/>
          <a:ext cx="0" cy="0"/>
          <a:chOff x="0" y="0"/>
          <a:chExt cx="0" cy="0"/>
        </a:xfrm>
      </p:grpSpPr>
      <p:sp>
        <p:nvSpPr>
          <p:cNvPr id="4" name="LINE"/>
          <p:cNvSpPr/>
          <p:nvPr/>
        </p:nvSpPr>
        <p:spPr>
          <a:xfrm>
            <a:off x="215900" y="335879"/>
            <a:ext cx="838200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NE"/>
          <p:cNvSpPr/>
          <p:nvPr/>
        </p:nvSpPr>
        <p:spPr>
          <a:xfrm>
            <a:off x="209550" y="336550"/>
            <a:ext cx="45719" cy="9429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IRCLE"/>
          <p:cNvSpPr/>
          <p:nvPr/>
        </p:nvSpPr>
        <p:spPr>
          <a:xfrm>
            <a:off x="232410" y="2960914"/>
            <a:ext cx="209551" cy="20955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p:cNvSpPr/>
          <p:nvPr/>
        </p:nvSpPr>
        <p:spPr>
          <a:xfrm>
            <a:off x="232410" y="3338285"/>
            <a:ext cx="209551" cy="20955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IRCLE"/>
          <p:cNvSpPr/>
          <p:nvPr/>
        </p:nvSpPr>
        <p:spPr>
          <a:xfrm>
            <a:off x="232410" y="3649290"/>
            <a:ext cx="209551" cy="20955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NE"/>
          <p:cNvSpPr/>
          <p:nvPr/>
        </p:nvSpPr>
        <p:spPr>
          <a:xfrm>
            <a:off x="215900" y="6470087"/>
            <a:ext cx="838200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NE"/>
          <p:cNvSpPr/>
          <p:nvPr/>
        </p:nvSpPr>
        <p:spPr>
          <a:xfrm>
            <a:off x="209550" y="5549971"/>
            <a:ext cx="45719" cy="9429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ODERN"/>
          <p:cNvSpPr txBox="1"/>
          <p:nvPr/>
        </p:nvSpPr>
        <p:spPr>
          <a:xfrm>
            <a:off x="990884" y="578439"/>
            <a:ext cx="3780202" cy="1446550"/>
          </a:xfrm>
          <a:prstGeom prst="rect">
            <a:avLst/>
          </a:prstGeom>
          <a:noFill/>
        </p:spPr>
        <p:txBody>
          <a:bodyPr wrap="none" rtlCol="0" anchor="ctr">
            <a:spAutoFit/>
          </a:bodyPr>
          <a:lstStyle/>
          <a:p>
            <a:r>
              <a:rPr lang="en-US" sz="8800" spc="300" dirty="0">
                <a:solidFill>
                  <a:schemeClr val="bg1">
                    <a:lumMod val="50000"/>
                  </a:schemeClr>
                </a:solidFill>
                <a:latin typeface="basic title font" pitchFamily="2" charset="0"/>
              </a:rPr>
              <a:t>MODERN</a:t>
            </a:r>
          </a:p>
        </p:txBody>
      </p:sp>
      <p:sp>
        <p:nvSpPr>
          <p:cNvPr id="12" name="AND STYLISH"/>
          <p:cNvSpPr txBox="1"/>
          <p:nvPr/>
        </p:nvSpPr>
        <p:spPr>
          <a:xfrm>
            <a:off x="990884" y="1712216"/>
            <a:ext cx="3207032" cy="707886"/>
          </a:xfrm>
          <a:prstGeom prst="rect">
            <a:avLst/>
          </a:prstGeom>
          <a:noFill/>
        </p:spPr>
        <p:txBody>
          <a:bodyPr wrap="none" rtlCol="0" anchor="ctr">
            <a:spAutoFit/>
          </a:bodyPr>
          <a:lstStyle/>
          <a:p>
            <a:r>
              <a:rPr lang="en-US" sz="4000" spc="300" dirty="0">
                <a:solidFill>
                  <a:schemeClr val="bg1">
                    <a:lumMod val="50000"/>
                  </a:schemeClr>
                </a:solidFill>
                <a:latin typeface="basic title font" pitchFamily="2" charset="0"/>
              </a:rPr>
              <a:t>AND STYLISH</a:t>
            </a:r>
          </a:p>
        </p:txBody>
      </p:sp>
      <p:sp>
        <p:nvSpPr>
          <p:cNvPr id="13" name="TEXT DESCRIPTIONS"/>
          <p:cNvSpPr txBox="1"/>
          <p:nvPr/>
        </p:nvSpPr>
        <p:spPr>
          <a:xfrm>
            <a:off x="917111" y="2697243"/>
            <a:ext cx="4764131" cy="1938992"/>
          </a:xfrm>
          <a:prstGeom prst="rect">
            <a:avLst/>
          </a:prstGeom>
          <a:noFill/>
        </p:spPr>
        <p:txBody>
          <a:bodyPr wrap="square" rtlCol="0" anchor="ctr">
            <a:spAutoFit/>
          </a:bodyPr>
          <a:lstStyle/>
          <a:p>
            <a:r>
              <a:rPr lang="en-US" sz="2000" dirty="0">
                <a:solidFill>
                  <a:schemeClr val="bg1">
                    <a:lumMod val="50000"/>
                  </a:schemeClr>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a:t>
            </a:r>
            <a:r>
              <a:rPr lang="en-US" sz="2000" dirty="0" err="1">
                <a:solidFill>
                  <a:schemeClr val="bg1">
                    <a:lumMod val="50000"/>
                  </a:schemeClr>
                </a:solidFill>
                <a:latin typeface="Raleway" panose="020B0003030101060003" pitchFamily="34" charset="0"/>
              </a:rPr>
              <a:t>urna</a:t>
            </a:r>
            <a:r>
              <a:rPr lang="en-US" sz="2000" dirty="0">
                <a:solidFill>
                  <a:schemeClr val="bg1">
                    <a:lumMod val="50000"/>
                  </a:schemeClr>
                </a:solidFill>
                <a:latin typeface="Raleway" panose="020B0003030101060003" pitchFamily="34" charset="0"/>
              </a:rPr>
              <a:t>.</a:t>
            </a:r>
          </a:p>
        </p:txBody>
      </p:sp>
      <p:pic>
        <p:nvPicPr>
          <p:cNvPr id="14" name="ICON GOOGL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5641" y="5410240"/>
            <a:ext cx="397614" cy="399910"/>
          </a:xfrm>
          <a:prstGeom prst="rect">
            <a:avLst/>
          </a:prstGeom>
        </p:spPr>
      </p:pic>
      <p:pic>
        <p:nvPicPr>
          <p:cNvPr id="15" name="ICON INSTAGRAM"/>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2786" y="5435522"/>
            <a:ext cx="347050" cy="349346"/>
          </a:xfrm>
          <a:prstGeom prst="rect">
            <a:avLst/>
          </a:prstGeom>
        </p:spPr>
      </p:pic>
      <p:pic>
        <p:nvPicPr>
          <p:cNvPr id="16" name="ICON TWITT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677" y="5453908"/>
            <a:ext cx="383824" cy="312574"/>
          </a:xfrm>
          <a:prstGeom prst="rect">
            <a:avLst/>
          </a:prstGeom>
        </p:spPr>
      </p:pic>
      <p:sp>
        <p:nvSpPr>
          <p:cNvPr id="17" name="CIRCLE ICON 1"/>
          <p:cNvSpPr/>
          <p:nvPr/>
        </p:nvSpPr>
        <p:spPr>
          <a:xfrm>
            <a:off x="755063" y="5219110"/>
            <a:ext cx="749632" cy="749632"/>
          </a:xfrm>
          <a:prstGeom prst="donut">
            <a:avLst>
              <a:gd name="adj" fmla="val 252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LE ICON 2"/>
          <p:cNvSpPr/>
          <p:nvPr/>
        </p:nvSpPr>
        <p:spPr>
          <a:xfrm>
            <a:off x="1971494" y="5219110"/>
            <a:ext cx="749632" cy="749632"/>
          </a:xfrm>
          <a:prstGeom prst="donut">
            <a:avLst>
              <a:gd name="adj" fmla="val 252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IRCLE ICON 3"/>
          <p:cNvSpPr/>
          <p:nvPr/>
        </p:nvSpPr>
        <p:spPr>
          <a:xfrm>
            <a:off x="3194729" y="5219110"/>
            <a:ext cx="749632" cy="749632"/>
          </a:xfrm>
          <a:prstGeom prst="donut">
            <a:avLst>
              <a:gd name="adj" fmla="val 252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MAIN PICTURE"/>
          <p:cNvPicPr>
            <a:picLocks noChangeAspect="1"/>
          </p:cNvPicPr>
          <p:nvPr/>
        </p:nvPicPr>
        <p:blipFill rotWithShape="1">
          <a:blip r:embed="rId5">
            <a:extLst>
              <a:ext uri="{28A0092B-C50C-407E-A947-70E740481C1C}">
                <a14:useLocalDpi xmlns:a14="http://schemas.microsoft.com/office/drawing/2010/main" val="0"/>
              </a:ext>
            </a:extLst>
          </a:blip>
          <a:srcRect b="2737"/>
          <a:stretch/>
        </p:blipFill>
        <p:spPr>
          <a:xfrm>
            <a:off x="3848100" y="763197"/>
            <a:ext cx="9394384" cy="6094803"/>
          </a:xfrm>
          <a:prstGeom prst="rect">
            <a:avLst/>
          </a:prstGeom>
        </p:spPr>
      </p:pic>
      <p:grpSp>
        <p:nvGrpSpPr>
          <p:cNvPr id="20" name="DOT PATTERN">
            <a:extLst>
              <a:ext uri="{FF2B5EF4-FFF2-40B4-BE49-F238E27FC236}">
                <a16:creationId xmlns:a16="http://schemas.microsoft.com/office/drawing/2014/main" id="{303AA81E-4EEC-47AA-9842-0DA9A188E69C}"/>
              </a:ext>
            </a:extLst>
          </p:cNvPr>
          <p:cNvGrpSpPr/>
          <p:nvPr/>
        </p:nvGrpSpPr>
        <p:grpSpPr>
          <a:xfrm rot="5400000">
            <a:off x="1680257" y="1486965"/>
            <a:ext cx="13498731" cy="1429635"/>
            <a:chOff x="-49417" y="2973164"/>
            <a:chExt cx="13498731" cy="1429635"/>
          </a:xfrm>
          <a:solidFill>
            <a:srgbClr val="79DCFF">
              <a:alpha val="58000"/>
            </a:srgbClr>
          </a:solidFill>
        </p:grpSpPr>
        <p:pic>
          <p:nvPicPr>
            <p:cNvPr id="21" name="DOTS SHAPE">
              <a:extLst>
                <a:ext uri="{FF2B5EF4-FFF2-40B4-BE49-F238E27FC236}">
                  <a16:creationId xmlns:a16="http://schemas.microsoft.com/office/drawing/2014/main" id="{0613EEC5-37FF-4B0E-8850-291E3F95B33B}"/>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49417" y="2973164"/>
              <a:ext cx="2695575" cy="1429635"/>
            </a:xfrm>
            <a:prstGeom prst="rect">
              <a:avLst/>
            </a:prstGeom>
          </p:spPr>
        </p:pic>
        <p:pic>
          <p:nvPicPr>
            <p:cNvPr id="22" name="DOTS SHAPE">
              <a:extLst>
                <a:ext uri="{FF2B5EF4-FFF2-40B4-BE49-F238E27FC236}">
                  <a16:creationId xmlns:a16="http://schemas.microsoft.com/office/drawing/2014/main" id="{50A4BCF2-A2F4-41EB-AAC4-2107DACE0B79}"/>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2646158" y="2973164"/>
              <a:ext cx="2695575" cy="1429635"/>
            </a:xfrm>
            <a:prstGeom prst="rect">
              <a:avLst/>
            </a:prstGeom>
          </p:spPr>
        </p:pic>
        <p:pic>
          <p:nvPicPr>
            <p:cNvPr id="23" name="DOTS SHAPE">
              <a:extLst>
                <a:ext uri="{FF2B5EF4-FFF2-40B4-BE49-F238E27FC236}">
                  <a16:creationId xmlns:a16="http://schemas.microsoft.com/office/drawing/2014/main" id="{A62D943F-1D91-4E07-ADBF-59725E17094C}"/>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5341733" y="2973164"/>
              <a:ext cx="2695575" cy="1429635"/>
            </a:xfrm>
            <a:prstGeom prst="rect">
              <a:avLst/>
            </a:prstGeom>
          </p:spPr>
        </p:pic>
        <p:pic>
          <p:nvPicPr>
            <p:cNvPr id="24" name="DOTS SHAPE">
              <a:extLst>
                <a:ext uri="{FF2B5EF4-FFF2-40B4-BE49-F238E27FC236}">
                  <a16:creationId xmlns:a16="http://schemas.microsoft.com/office/drawing/2014/main" id="{F869E6DE-4439-44E2-B729-9FA47D2E5074}"/>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8058164" y="2973164"/>
              <a:ext cx="2695575" cy="1429635"/>
            </a:xfrm>
            <a:prstGeom prst="rect">
              <a:avLst/>
            </a:prstGeom>
          </p:spPr>
        </p:pic>
        <p:pic>
          <p:nvPicPr>
            <p:cNvPr id="25" name="DOTS SHAPE">
              <a:extLst>
                <a:ext uri="{FF2B5EF4-FFF2-40B4-BE49-F238E27FC236}">
                  <a16:creationId xmlns:a16="http://schemas.microsoft.com/office/drawing/2014/main" id="{CA665240-7661-433C-AC89-5F091F897A7D}"/>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10753739" y="2973164"/>
              <a:ext cx="2695575" cy="1429635"/>
            </a:xfrm>
            <a:prstGeom prst="rect">
              <a:avLst/>
            </a:prstGeom>
          </p:spPr>
        </p:pic>
      </p:grpSp>
      <p:grpSp>
        <p:nvGrpSpPr>
          <p:cNvPr id="26" name="DOT PATTERN">
            <a:extLst>
              <a:ext uri="{FF2B5EF4-FFF2-40B4-BE49-F238E27FC236}">
                <a16:creationId xmlns:a16="http://schemas.microsoft.com/office/drawing/2014/main" id="{274F806E-9EAA-4B46-AC2D-AE00D17F1BCE}"/>
              </a:ext>
            </a:extLst>
          </p:cNvPr>
          <p:cNvGrpSpPr/>
          <p:nvPr/>
        </p:nvGrpSpPr>
        <p:grpSpPr>
          <a:xfrm rot="5400000">
            <a:off x="4064706" y="4514337"/>
            <a:ext cx="13498731" cy="1429635"/>
            <a:chOff x="-49417" y="2973164"/>
            <a:chExt cx="13498731" cy="1429635"/>
          </a:xfrm>
          <a:solidFill>
            <a:schemeClr val="bg1">
              <a:alpha val="58000"/>
            </a:schemeClr>
          </a:solidFill>
        </p:grpSpPr>
        <p:pic>
          <p:nvPicPr>
            <p:cNvPr id="27" name="DOTS SHAPE">
              <a:extLst>
                <a:ext uri="{FF2B5EF4-FFF2-40B4-BE49-F238E27FC236}">
                  <a16:creationId xmlns:a16="http://schemas.microsoft.com/office/drawing/2014/main" id="{C5AAEF4D-1501-46A3-9C38-E49301B58FD3}"/>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49417" y="2973164"/>
              <a:ext cx="2695575" cy="1429635"/>
            </a:xfrm>
            <a:prstGeom prst="rect">
              <a:avLst/>
            </a:prstGeom>
          </p:spPr>
        </p:pic>
        <p:pic>
          <p:nvPicPr>
            <p:cNvPr id="28" name="DOTS SHAPE">
              <a:extLst>
                <a:ext uri="{FF2B5EF4-FFF2-40B4-BE49-F238E27FC236}">
                  <a16:creationId xmlns:a16="http://schemas.microsoft.com/office/drawing/2014/main" id="{41D5F4ED-0DF1-4F35-91B8-383DA6889E37}"/>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2646158" y="2973164"/>
              <a:ext cx="2695575" cy="1429635"/>
            </a:xfrm>
            <a:prstGeom prst="rect">
              <a:avLst/>
            </a:prstGeom>
          </p:spPr>
        </p:pic>
        <p:pic>
          <p:nvPicPr>
            <p:cNvPr id="29" name="DOTS SHAPE">
              <a:extLst>
                <a:ext uri="{FF2B5EF4-FFF2-40B4-BE49-F238E27FC236}">
                  <a16:creationId xmlns:a16="http://schemas.microsoft.com/office/drawing/2014/main" id="{264EED36-5CA5-461B-9F72-00B4EF07223C}"/>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5341733" y="2973164"/>
              <a:ext cx="2695575" cy="1429635"/>
            </a:xfrm>
            <a:prstGeom prst="rect">
              <a:avLst/>
            </a:prstGeom>
          </p:spPr>
        </p:pic>
        <p:pic>
          <p:nvPicPr>
            <p:cNvPr id="30" name="DOTS SHAPE">
              <a:extLst>
                <a:ext uri="{FF2B5EF4-FFF2-40B4-BE49-F238E27FC236}">
                  <a16:creationId xmlns:a16="http://schemas.microsoft.com/office/drawing/2014/main" id="{DD66CA30-1A40-4BB6-ADAE-30888FB91E27}"/>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8058164" y="2973164"/>
              <a:ext cx="2695575" cy="1429635"/>
            </a:xfrm>
            <a:prstGeom prst="rect">
              <a:avLst/>
            </a:prstGeom>
          </p:spPr>
        </p:pic>
        <p:pic>
          <p:nvPicPr>
            <p:cNvPr id="31" name="DOTS SHAPE">
              <a:extLst>
                <a:ext uri="{FF2B5EF4-FFF2-40B4-BE49-F238E27FC236}">
                  <a16:creationId xmlns:a16="http://schemas.microsoft.com/office/drawing/2014/main" id="{27EEF31D-B202-41BA-B5F6-FE1C3888B384}"/>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10753739" y="2973164"/>
              <a:ext cx="2695575" cy="1429635"/>
            </a:xfrm>
            <a:prstGeom prst="rect">
              <a:avLst/>
            </a:prstGeom>
          </p:spPr>
        </p:pic>
      </p:grpSp>
    </p:spTree>
    <p:extLst>
      <p:ext uri="{BB962C8B-B14F-4D97-AF65-F5344CB8AC3E}">
        <p14:creationId xmlns:p14="http://schemas.microsoft.com/office/powerpoint/2010/main" val="19896716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8" fill="hold" grpId="0" nodeType="withEffect">
                                      <p:stCondLst>
                                        <p:cond delay="60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750"/>
                                            <p:tgtEl>
                                              <p:spTgt spid="9"/>
                                            </p:tgtEl>
                                          </p:cBhvr>
                                        </p:animEffect>
                                      </p:childTnLst>
                                    </p:cTn>
                                  </p:par>
                                  <p:par>
                                    <p:cTn id="17" presetID="17" presetClass="entr" presetSubtype="10" fill="hold"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60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strVal val="#ppt_h"/>
                                              </p:val>
                                            </p:tav>
                                            <p:tav tm="100000">
                                              <p:val>
                                                <p:strVal val="#ppt_h"/>
                                              </p:val>
                                            </p:tav>
                                          </p:tavLst>
                                        </p:anim>
                                      </p:childTnLst>
                                    </p:cTn>
                                  </p:par>
                                  <p:par>
                                    <p:cTn id="25" presetID="17" presetClass="entr" presetSubtype="10" fill="hold" nodeType="withEffect">
                                      <p:stCondLst>
                                        <p:cond delay="9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strVal val="#ppt_h"/>
                                              </p:val>
                                            </p:tav>
                                            <p:tav tm="100000">
                                              <p:val>
                                                <p:strVal val="#ppt_h"/>
                                              </p:val>
                                            </p:tav>
                                          </p:tavLst>
                                        </p:anim>
                                      </p:childTnLst>
                                    </p:cTn>
                                  </p:par>
                                  <p:par>
                                    <p:cTn id="29" presetID="21" presetClass="entr" presetSubtype="1" fill="hold" grpId="0" nodeType="withEffect">
                                      <p:stCondLst>
                                        <p:cond delay="600"/>
                                      </p:stCondLst>
                                      <p:childTnLst>
                                        <p:set>
                                          <p:cBhvr>
                                            <p:cTn id="30" dur="1" fill="hold">
                                              <p:stCondLst>
                                                <p:cond delay="0"/>
                                              </p:stCondLst>
                                            </p:cTn>
                                            <p:tgtEl>
                                              <p:spTgt spid="17"/>
                                            </p:tgtEl>
                                            <p:attrNameLst>
                                              <p:attrName>style.visibility</p:attrName>
                                            </p:attrNameLst>
                                          </p:cBhvr>
                                          <p:to>
                                            <p:strVal val="visible"/>
                                          </p:to>
                                        </p:set>
                                        <p:animEffect transition="in" filter="wheel(1)">
                                          <p:cBhvr>
                                            <p:cTn id="31" dur="1000"/>
                                            <p:tgtEl>
                                              <p:spTgt spid="17"/>
                                            </p:tgtEl>
                                          </p:cBhvr>
                                        </p:animEffect>
                                      </p:childTnLst>
                                    </p:cTn>
                                  </p:par>
                                  <p:par>
                                    <p:cTn id="32" presetID="21" presetClass="entr" presetSubtype="1" fill="hold" grpId="0" nodeType="withEffect">
                                      <p:stCondLst>
                                        <p:cond delay="900"/>
                                      </p:stCondLst>
                                      <p:childTnLst>
                                        <p:set>
                                          <p:cBhvr>
                                            <p:cTn id="33" dur="1" fill="hold">
                                              <p:stCondLst>
                                                <p:cond delay="0"/>
                                              </p:stCondLst>
                                            </p:cTn>
                                            <p:tgtEl>
                                              <p:spTgt spid="18"/>
                                            </p:tgtEl>
                                            <p:attrNameLst>
                                              <p:attrName>style.visibility</p:attrName>
                                            </p:attrNameLst>
                                          </p:cBhvr>
                                          <p:to>
                                            <p:strVal val="visible"/>
                                          </p:to>
                                        </p:set>
                                        <p:animEffect transition="in" filter="wheel(1)">
                                          <p:cBhvr>
                                            <p:cTn id="34" dur="1000"/>
                                            <p:tgtEl>
                                              <p:spTgt spid="18"/>
                                            </p:tgtEl>
                                          </p:cBhvr>
                                        </p:animEffect>
                                      </p:childTnLst>
                                    </p:cTn>
                                  </p:par>
                                  <p:par>
                                    <p:cTn id="35" presetID="21" presetClass="entr" presetSubtype="1" fill="hold" grpId="0" nodeType="withEffect">
                                      <p:stCondLst>
                                        <p:cond delay="1200"/>
                                      </p:stCondLst>
                                      <p:childTnLst>
                                        <p:set>
                                          <p:cBhvr>
                                            <p:cTn id="36" dur="1" fill="hold">
                                              <p:stCondLst>
                                                <p:cond delay="0"/>
                                              </p:stCondLst>
                                            </p:cTn>
                                            <p:tgtEl>
                                              <p:spTgt spid="19"/>
                                            </p:tgtEl>
                                            <p:attrNameLst>
                                              <p:attrName>style.visibility</p:attrName>
                                            </p:attrNameLst>
                                          </p:cBhvr>
                                          <p:to>
                                            <p:strVal val="visible"/>
                                          </p:to>
                                        </p:set>
                                        <p:animEffect transition="in" filter="wheel(1)">
                                          <p:cBhvr>
                                            <p:cTn id="37" dur="1000"/>
                                            <p:tgtEl>
                                              <p:spTgt spid="19"/>
                                            </p:tgtEl>
                                          </p:cBhvr>
                                        </p:animEffect>
                                      </p:childTnLst>
                                    </p:cTn>
                                  </p:par>
                                  <p:par>
                                    <p:cTn id="38" presetID="6" presetClass="emph" presetSubtype="0" fill="hold" nodeType="withEffect">
                                      <p:stCondLst>
                                        <p:cond delay="400"/>
                                      </p:stCondLst>
                                      <p:childTnLst>
                                        <p:animScale>
                                          <p:cBhvr>
                                            <p:cTn id="39" dur="3000" fill="hold"/>
                                            <p:tgtEl>
                                              <p:spTgt spid="2"/>
                                            </p:tgtEl>
                                          </p:cBhvr>
                                          <p:by x="115000" y="115000"/>
                                        </p:animScale>
                                      </p:childTnLst>
                                    </p:cTn>
                                  </p:par>
                                  <p:par>
                                    <p:cTn id="40" presetID="6" presetClass="emph" presetSubtype="0" autoRev="1" fill="hold" nodeType="withEffect" p14:presetBounceEnd="100000">
                                      <p:stCondLst>
                                        <p:cond delay="1500"/>
                                      </p:stCondLst>
                                      <p:childTnLst>
                                        <p:animScale p14:bounceEnd="100000">
                                          <p:cBhvr>
                                            <p:cTn id="41" dur="100" fill="hold"/>
                                            <p:tgtEl>
                                              <p:spTgt spid="2"/>
                                            </p:tgtEl>
                                          </p:cBhvr>
                                          <p:by x="120000" y="120000"/>
                                        </p:animScale>
                                      </p:childTnLst>
                                    </p:cTn>
                                  </p:par>
                                  <p:par>
                                    <p:cTn id="42" presetID="0" presetClass="path" presetSubtype="0" accel="50000" autoRev="1" fill="hold" nodeType="withEffect" p14:presetBounceEnd="100000">
                                      <p:stCondLst>
                                        <p:cond delay="1000"/>
                                      </p:stCondLst>
                                      <p:childTnLst>
                                        <p:animMotion origin="layout" path="M -1.25E-6 1.38778E-17 L 0.11862 1.38778E-17 L -0.11367 1.38778E-17 " pathEditMode="relative" ptsTypes="AAA" p14:bounceEnd="100000">
                                          <p:cBhvr>
                                            <p:cTn id="43" dur="100" fill="hold"/>
                                            <p:tgtEl>
                                              <p:spTgt spid="2"/>
                                            </p:tgtEl>
                                            <p:attrNameLst>
                                              <p:attrName>ppt_x</p:attrName>
                                              <p:attrName>ppt_y</p:attrName>
                                            </p:attrNameLst>
                                          </p:cBhvr>
                                        </p:animMotion>
                                      </p:childTnLst>
                                    </p:cTn>
                                  </p:par>
                                  <p:par>
                                    <p:cTn id="44" presetID="2" presetClass="entr" presetSubtype="2" decel="10000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750" fill="hold"/>
                                            <p:tgtEl>
                                              <p:spTgt spid="2"/>
                                            </p:tgtEl>
                                            <p:attrNameLst>
                                              <p:attrName>ppt_x</p:attrName>
                                            </p:attrNameLst>
                                          </p:cBhvr>
                                          <p:tavLst>
                                            <p:tav tm="0">
                                              <p:val>
                                                <p:strVal val="1+#ppt_w/2"/>
                                              </p:val>
                                            </p:tav>
                                            <p:tav tm="100000">
                                              <p:val>
                                                <p:strVal val="#ppt_x"/>
                                              </p:val>
                                            </p:tav>
                                          </p:tavLst>
                                        </p:anim>
                                        <p:anim calcmode="lin" valueType="num">
                                          <p:cBhvr additive="base">
                                            <p:cTn id="47" dur="750" fill="hold"/>
                                            <p:tgtEl>
                                              <p:spTgt spid="2"/>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750" fill="hold"/>
                                            <p:tgtEl>
                                              <p:spTgt spid="13"/>
                                            </p:tgtEl>
                                            <p:attrNameLst>
                                              <p:attrName>ppt_x</p:attrName>
                                            </p:attrNameLst>
                                          </p:cBhvr>
                                          <p:tavLst>
                                            <p:tav tm="0">
                                              <p:val>
                                                <p:strVal val="0-#ppt_w/2"/>
                                              </p:val>
                                            </p:tav>
                                            <p:tav tm="100000">
                                              <p:val>
                                                <p:strVal val="#ppt_x"/>
                                              </p:val>
                                            </p:tav>
                                          </p:tavLst>
                                        </p:anim>
                                        <p:anim calcmode="lin" valueType="num">
                                          <p:cBhvr additive="base">
                                            <p:cTn id="51" dur="750" fill="hold"/>
                                            <p:tgtEl>
                                              <p:spTgt spid="13"/>
                                            </p:tgtEl>
                                            <p:attrNameLst>
                                              <p:attrName>ppt_y</p:attrName>
                                            </p:attrNameLst>
                                          </p:cBhvr>
                                          <p:tavLst>
                                            <p:tav tm="0">
                                              <p:val>
                                                <p:strVal val="#ppt_y"/>
                                              </p:val>
                                            </p:tav>
                                            <p:tav tm="100000">
                                              <p:val>
                                                <p:strVal val="#ppt_y"/>
                                              </p:val>
                                            </p:tav>
                                          </p:tavLst>
                                        </p:anim>
                                      </p:childTnLst>
                                    </p:cTn>
                                  </p:par>
                                  <p:par>
                                    <p:cTn id="52" presetID="1" presetClass="entr" presetSubtype="0" fill="hold" grpId="0" nodeType="withEffect">
                                      <p:stCondLst>
                                        <p:cond delay="1100"/>
                                      </p:stCondLst>
                                      <p:childTnLst>
                                        <p:set>
                                          <p:cBhvr>
                                            <p:cTn id="53" dur="1" fill="hold">
                                              <p:stCondLst>
                                                <p:cond delay="0"/>
                                              </p:stCondLst>
                                            </p:cTn>
                                            <p:tgtEl>
                                              <p:spTgt spid="6"/>
                                            </p:tgtEl>
                                            <p:attrNameLst>
                                              <p:attrName>style.visibility</p:attrName>
                                            </p:attrNameLst>
                                          </p:cBhvr>
                                          <p:to>
                                            <p:strVal val="visible"/>
                                          </p:to>
                                        </p:set>
                                      </p:childTnLst>
                                    </p:cTn>
                                  </p:par>
                                  <p:par>
                                    <p:cTn id="54" presetID="1" presetClass="entr" presetSubtype="0" fill="hold" grpId="0" nodeType="withEffect">
                                      <p:stCondLst>
                                        <p:cond delay="1300"/>
                                      </p:stCondLst>
                                      <p:childTnLst>
                                        <p:set>
                                          <p:cBhvr>
                                            <p:cTn id="55" dur="1" fill="hold">
                                              <p:stCondLst>
                                                <p:cond delay="0"/>
                                              </p:stCondLst>
                                            </p:cTn>
                                            <p:tgtEl>
                                              <p:spTgt spid="7"/>
                                            </p:tgtEl>
                                            <p:attrNameLst>
                                              <p:attrName>style.visibility</p:attrName>
                                            </p:attrNameLst>
                                          </p:cBhvr>
                                          <p:to>
                                            <p:strVal val="visible"/>
                                          </p:to>
                                        </p:set>
                                      </p:childTnLst>
                                    </p:cTn>
                                  </p:par>
                                  <p:par>
                                    <p:cTn id="56" presetID="1" presetClass="entr" presetSubtype="0" fill="hold" grpId="0" nodeType="withEffect">
                                      <p:stCondLst>
                                        <p:cond delay="1500"/>
                                      </p:stCondLst>
                                      <p:childTnLst>
                                        <p:set>
                                          <p:cBhvr>
                                            <p:cTn id="57" dur="1" fill="hold">
                                              <p:stCondLst>
                                                <p:cond delay="0"/>
                                              </p:stCondLst>
                                            </p:cTn>
                                            <p:tgtEl>
                                              <p:spTgt spid="8"/>
                                            </p:tgtEl>
                                            <p:attrNameLst>
                                              <p:attrName>style.visibility</p:attrName>
                                            </p:attrNameLst>
                                          </p:cBhvr>
                                          <p:to>
                                            <p:strVal val="visible"/>
                                          </p:to>
                                        </p:set>
                                      </p:childTnLst>
                                    </p:cTn>
                                  </p:par>
                                  <p:par>
                                    <p:cTn id="58" presetID="26" presetClass="emph" presetSubtype="0" repeatCount="indefinite" fill="hold" grpId="1" nodeType="withEffect">
                                      <p:stCondLst>
                                        <p:cond delay="1700"/>
                                      </p:stCondLst>
                                      <p:childTnLst>
                                        <p:animEffect transition="out" filter="fade">
                                          <p:cBhvr>
                                            <p:cTn id="59" dur="500" tmFilter="0, 0; .2, .5; .8, .5; 1, 0"/>
                                            <p:tgtEl>
                                              <p:spTgt spid="6"/>
                                            </p:tgtEl>
                                          </p:cBhvr>
                                        </p:animEffect>
                                        <p:animScale>
                                          <p:cBhvr>
                                            <p:cTn id="60" dur="250" autoRev="1" fill="hold"/>
                                            <p:tgtEl>
                                              <p:spTgt spid="6"/>
                                            </p:tgtEl>
                                          </p:cBhvr>
                                          <p:by x="105000" y="105000"/>
                                        </p:animScale>
                                      </p:childTnLst>
                                    </p:cTn>
                                  </p:par>
                                  <p:par>
                                    <p:cTn id="61" presetID="26" presetClass="emph" presetSubtype="0" repeatCount="indefinite" fill="hold" grpId="1" nodeType="withEffect">
                                      <p:stCondLst>
                                        <p:cond delay="1900"/>
                                      </p:stCondLst>
                                      <p:childTnLst>
                                        <p:animEffect transition="out" filter="fade">
                                          <p:cBhvr>
                                            <p:cTn id="62" dur="500" tmFilter="0, 0; .2, .5; .8, .5; 1, 0"/>
                                            <p:tgtEl>
                                              <p:spTgt spid="7"/>
                                            </p:tgtEl>
                                          </p:cBhvr>
                                        </p:animEffect>
                                        <p:animScale>
                                          <p:cBhvr>
                                            <p:cTn id="63" dur="250" autoRev="1" fill="hold"/>
                                            <p:tgtEl>
                                              <p:spTgt spid="7"/>
                                            </p:tgtEl>
                                          </p:cBhvr>
                                          <p:by x="105000" y="105000"/>
                                        </p:animScale>
                                      </p:childTnLst>
                                    </p:cTn>
                                  </p:par>
                                  <p:par>
                                    <p:cTn id="64" presetID="26" presetClass="emph" presetSubtype="0" repeatCount="indefinite" fill="hold" grpId="1" nodeType="withEffect">
                                      <p:stCondLst>
                                        <p:cond delay="2200"/>
                                      </p:stCondLst>
                                      <p:childTnLst>
                                        <p:animEffect transition="out" filter="fade">
                                          <p:cBhvr>
                                            <p:cTn id="65" dur="500" tmFilter="0, 0; .2, .5; .8, .5; 1, 0"/>
                                            <p:tgtEl>
                                              <p:spTgt spid="8"/>
                                            </p:tgtEl>
                                          </p:cBhvr>
                                        </p:animEffect>
                                        <p:animScale>
                                          <p:cBhvr>
                                            <p:cTn id="66" dur="250" autoRev="1" fill="hold"/>
                                            <p:tgtEl>
                                              <p:spTgt spid="8"/>
                                            </p:tgtEl>
                                          </p:cBhvr>
                                          <p:by x="105000" y="105000"/>
                                        </p:animScale>
                                      </p:childTnLst>
                                    </p:cTn>
                                  </p:par>
                                  <p:par>
                                    <p:cTn id="67" presetID="1" presetClass="entr" presetSubtype="0" fill="hold" nodeType="withEffect">
                                      <p:stCondLst>
                                        <p:cond delay="140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xit" presetSubtype="0" fill="hold" nodeType="withEffect">
                                      <p:stCondLst>
                                        <p:cond delay="1600"/>
                                      </p:stCondLst>
                                      <p:childTnLst>
                                        <p:set>
                                          <p:cBhvr>
                                            <p:cTn id="70" dur="1" fill="hold">
                                              <p:stCondLst>
                                                <p:cond delay="0"/>
                                              </p:stCondLst>
                                            </p:cTn>
                                            <p:tgtEl>
                                              <p:spTgt spid="20"/>
                                            </p:tgtEl>
                                            <p:attrNameLst>
                                              <p:attrName>style.visibility</p:attrName>
                                            </p:attrNameLst>
                                          </p:cBhvr>
                                          <p:to>
                                            <p:strVal val="hidden"/>
                                          </p:to>
                                        </p:set>
                                      </p:childTnLst>
                                    </p:cTn>
                                  </p:par>
                                  <p:par>
                                    <p:cTn id="71" presetID="1" presetClass="entr" presetSubtype="0" fill="hold" nodeType="withEffect">
                                      <p:stCondLst>
                                        <p:cond delay="160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nodeType="withEffect">
                                      <p:stCondLst>
                                        <p:cond delay="1800"/>
                                      </p:stCondLst>
                                      <p:childTnLst>
                                        <p:set>
                                          <p:cBhvr>
                                            <p:cTn id="74" dur="1" fill="hold">
                                              <p:stCondLst>
                                                <p:cond delay="0"/>
                                              </p:stCondLst>
                                            </p:cTn>
                                            <p:tgtEl>
                                              <p:spTgt spid="26"/>
                                            </p:tgtEl>
                                            <p:attrNameLst>
                                              <p:attrName>style.visibility</p:attrName>
                                            </p:attrNameLst>
                                          </p:cBhvr>
                                          <p:to>
                                            <p:strVal val="hidden"/>
                                          </p:to>
                                        </p:set>
                                      </p:childTnLst>
                                    </p:cTn>
                                  </p:par>
                                  <p:par>
                                    <p:cTn id="75" presetID="2" presetClass="entr" presetSubtype="8" decel="10000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additive="base">
                                            <p:cTn id="77" dur="750" fill="hold"/>
                                            <p:tgtEl>
                                              <p:spTgt spid="11"/>
                                            </p:tgtEl>
                                            <p:attrNameLst>
                                              <p:attrName>ppt_x</p:attrName>
                                            </p:attrNameLst>
                                          </p:cBhvr>
                                          <p:tavLst>
                                            <p:tav tm="0">
                                              <p:val>
                                                <p:strVal val="0-#ppt_w/2"/>
                                              </p:val>
                                            </p:tav>
                                            <p:tav tm="100000">
                                              <p:val>
                                                <p:strVal val="#ppt_x"/>
                                              </p:val>
                                            </p:tav>
                                          </p:tavLst>
                                        </p:anim>
                                        <p:anim calcmode="lin" valueType="num">
                                          <p:cBhvr additive="base">
                                            <p:cTn id="78" dur="750" fill="hold"/>
                                            <p:tgtEl>
                                              <p:spTgt spid="11"/>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00"/>
                                      </p:stCondLst>
                                      <p:childTnLst>
                                        <p:set>
                                          <p:cBhvr>
                                            <p:cTn id="80" dur="1" fill="hold">
                                              <p:stCondLst>
                                                <p:cond delay="0"/>
                                              </p:stCondLst>
                                            </p:cTn>
                                            <p:tgtEl>
                                              <p:spTgt spid="12"/>
                                            </p:tgtEl>
                                            <p:attrNameLst>
                                              <p:attrName>style.visibility</p:attrName>
                                            </p:attrNameLst>
                                          </p:cBhvr>
                                          <p:to>
                                            <p:strVal val="visible"/>
                                          </p:to>
                                        </p:set>
                                        <p:anim calcmode="lin" valueType="num">
                                          <p:cBhvr additive="base">
                                            <p:cTn id="81" dur="750" fill="hold"/>
                                            <p:tgtEl>
                                              <p:spTgt spid="12"/>
                                            </p:tgtEl>
                                            <p:attrNameLst>
                                              <p:attrName>ppt_x</p:attrName>
                                            </p:attrNameLst>
                                          </p:cBhvr>
                                          <p:tavLst>
                                            <p:tav tm="0">
                                              <p:val>
                                                <p:strVal val="0-#ppt_w/2"/>
                                              </p:val>
                                            </p:tav>
                                            <p:tav tm="100000">
                                              <p:val>
                                                <p:strVal val="#ppt_x"/>
                                              </p:val>
                                            </p:tav>
                                          </p:tavLst>
                                        </p:anim>
                                        <p:anim calcmode="lin" valueType="num">
                                          <p:cBhvr additive="base">
                                            <p:cTn id="82"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7" grpId="1" animBg="1"/>
          <p:bldP spid="8" grpId="0" animBg="1"/>
          <p:bldP spid="8" grpId="1" animBg="1"/>
          <p:bldP spid="9" grpId="0" animBg="1"/>
          <p:bldP spid="10" grpId="0" animBg="1"/>
          <p:bldP spid="11" grpId="0"/>
          <p:bldP spid="12" grpId="0"/>
          <p:bldP spid="13" grpId="0"/>
          <p:bldP spid="17"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8" fill="hold" grpId="0" nodeType="withEffect">
                                      <p:stCondLst>
                                        <p:cond delay="60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750"/>
                                            <p:tgtEl>
                                              <p:spTgt spid="9"/>
                                            </p:tgtEl>
                                          </p:cBhvr>
                                        </p:animEffect>
                                      </p:childTnLst>
                                    </p:cTn>
                                  </p:par>
                                  <p:par>
                                    <p:cTn id="17" presetID="17" presetClass="entr" presetSubtype="10" fill="hold"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60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strVal val="#ppt_h"/>
                                              </p:val>
                                            </p:tav>
                                            <p:tav tm="100000">
                                              <p:val>
                                                <p:strVal val="#ppt_h"/>
                                              </p:val>
                                            </p:tav>
                                          </p:tavLst>
                                        </p:anim>
                                      </p:childTnLst>
                                    </p:cTn>
                                  </p:par>
                                  <p:par>
                                    <p:cTn id="25" presetID="17" presetClass="entr" presetSubtype="10" fill="hold" nodeType="withEffect">
                                      <p:stCondLst>
                                        <p:cond delay="9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strVal val="#ppt_h"/>
                                              </p:val>
                                            </p:tav>
                                            <p:tav tm="100000">
                                              <p:val>
                                                <p:strVal val="#ppt_h"/>
                                              </p:val>
                                            </p:tav>
                                          </p:tavLst>
                                        </p:anim>
                                      </p:childTnLst>
                                    </p:cTn>
                                  </p:par>
                                  <p:par>
                                    <p:cTn id="29" presetID="21" presetClass="entr" presetSubtype="1" fill="hold" grpId="0" nodeType="withEffect">
                                      <p:stCondLst>
                                        <p:cond delay="600"/>
                                      </p:stCondLst>
                                      <p:childTnLst>
                                        <p:set>
                                          <p:cBhvr>
                                            <p:cTn id="30" dur="1" fill="hold">
                                              <p:stCondLst>
                                                <p:cond delay="0"/>
                                              </p:stCondLst>
                                            </p:cTn>
                                            <p:tgtEl>
                                              <p:spTgt spid="17"/>
                                            </p:tgtEl>
                                            <p:attrNameLst>
                                              <p:attrName>style.visibility</p:attrName>
                                            </p:attrNameLst>
                                          </p:cBhvr>
                                          <p:to>
                                            <p:strVal val="visible"/>
                                          </p:to>
                                        </p:set>
                                        <p:animEffect transition="in" filter="wheel(1)">
                                          <p:cBhvr>
                                            <p:cTn id="31" dur="1000"/>
                                            <p:tgtEl>
                                              <p:spTgt spid="17"/>
                                            </p:tgtEl>
                                          </p:cBhvr>
                                        </p:animEffect>
                                      </p:childTnLst>
                                    </p:cTn>
                                  </p:par>
                                  <p:par>
                                    <p:cTn id="32" presetID="21" presetClass="entr" presetSubtype="1" fill="hold" grpId="0" nodeType="withEffect">
                                      <p:stCondLst>
                                        <p:cond delay="900"/>
                                      </p:stCondLst>
                                      <p:childTnLst>
                                        <p:set>
                                          <p:cBhvr>
                                            <p:cTn id="33" dur="1" fill="hold">
                                              <p:stCondLst>
                                                <p:cond delay="0"/>
                                              </p:stCondLst>
                                            </p:cTn>
                                            <p:tgtEl>
                                              <p:spTgt spid="18"/>
                                            </p:tgtEl>
                                            <p:attrNameLst>
                                              <p:attrName>style.visibility</p:attrName>
                                            </p:attrNameLst>
                                          </p:cBhvr>
                                          <p:to>
                                            <p:strVal val="visible"/>
                                          </p:to>
                                        </p:set>
                                        <p:animEffect transition="in" filter="wheel(1)">
                                          <p:cBhvr>
                                            <p:cTn id="34" dur="1000"/>
                                            <p:tgtEl>
                                              <p:spTgt spid="18"/>
                                            </p:tgtEl>
                                          </p:cBhvr>
                                        </p:animEffect>
                                      </p:childTnLst>
                                    </p:cTn>
                                  </p:par>
                                  <p:par>
                                    <p:cTn id="35" presetID="21" presetClass="entr" presetSubtype="1" fill="hold" grpId="0" nodeType="withEffect">
                                      <p:stCondLst>
                                        <p:cond delay="1200"/>
                                      </p:stCondLst>
                                      <p:childTnLst>
                                        <p:set>
                                          <p:cBhvr>
                                            <p:cTn id="36" dur="1" fill="hold">
                                              <p:stCondLst>
                                                <p:cond delay="0"/>
                                              </p:stCondLst>
                                            </p:cTn>
                                            <p:tgtEl>
                                              <p:spTgt spid="19"/>
                                            </p:tgtEl>
                                            <p:attrNameLst>
                                              <p:attrName>style.visibility</p:attrName>
                                            </p:attrNameLst>
                                          </p:cBhvr>
                                          <p:to>
                                            <p:strVal val="visible"/>
                                          </p:to>
                                        </p:set>
                                        <p:animEffect transition="in" filter="wheel(1)">
                                          <p:cBhvr>
                                            <p:cTn id="37" dur="1000"/>
                                            <p:tgtEl>
                                              <p:spTgt spid="19"/>
                                            </p:tgtEl>
                                          </p:cBhvr>
                                        </p:animEffect>
                                      </p:childTnLst>
                                    </p:cTn>
                                  </p:par>
                                  <p:par>
                                    <p:cTn id="38" presetID="6" presetClass="emph" presetSubtype="0" fill="hold" nodeType="withEffect">
                                      <p:stCondLst>
                                        <p:cond delay="400"/>
                                      </p:stCondLst>
                                      <p:childTnLst>
                                        <p:animScale>
                                          <p:cBhvr>
                                            <p:cTn id="39" dur="3000" fill="hold"/>
                                            <p:tgtEl>
                                              <p:spTgt spid="2"/>
                                            </p:tgtEl>
                                          </p:cBhvr>
                                          <p:by x="115000" y="115000"/>
                                        </p:animScale>
                                      </p:childTnLst>
                                    </p:cTn>
                                  </p:par>
                                  <p:par>
                                    <p:cTn id="40" presetID="6" presetClass="emph" presetSubtype="0" autoRev="1" fill="hold" nodeType="withEffect">
                                      <p:stCondLst>
                                        <p:cond delay="1500"/>
                                      </p:stCondLst>
                                      <p:childTnLst>
                                        <p:animScale>
                                          <p:cBhvr>
                                            <p:cTn id="41" dur="100" fill="hold"/>
                                            <p:tgtEl>
                                              <p:spTgt spid="2"/>
                                            </p:tgtEl>
                                          </p:cBhvr>
                                          <p:by x="120000" y="120000"/>
                                        </p:animScale>
                                      </p:childTnLst>
                                    </p:cTn>
                                  </p:par>
                                  <p:par>
                                    <p:cTn id="42" presetID="0" presetClass="path" presetSubtype="0" accel="50000" autoRev="1" fill="hold" nodeType="withEffect">
                                      <p:stCondLst>
                                        <p:cond delay="1000"/>
                                      </p:stCondLst>
                                      <p:childTnLst>
                                        <p:animMotion origin="layout" path="M -1.25E-6 1.38778E-17 L 0.11862 1.38778E-17 L -0.11367 1.38778E-17 " pathEditMode="relative" ptsTypes="AAA">
                                          <p:cBhvr>
                                            <p:cTn id="43" dur="100" fill="hold"/>
                                            <p:tgtEl>
                                              <p:spTgt spid="2"/>
                                            </p:tgtEl>
                                            <p:attrNameLst>
                                              <p:attrName>ppt_x</p:attrName>
                                              <p:attrName>ppt_y</p:attrName>
                                            </p:attrNameLst>
                                          </p:cBhvr>
                                        </p:animMotion>
                                      </p:childTnLst>
                                    </p:cTn>
                                  </p:par>
                                  <p:par>
                                    <p:cTn id="44" presetID="2" presetClass="entr" presetSubtype="2" decel="10000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750" fill="hold"/>
                                            <p:tgtEl>
                                              <p:spTgt spid="2"/>
                                            </p:tgtEl>
                                            <p:attrNameLst>
                                              <p:attrName>ppt_x</p:attrName>
                                            </p:attrNameLst>
                                          </p:cBhvr>
                                          <p:tavLst>
                                            <p:tav tm="0">
                                              <p:val>
                                                <p:strVal val="1+#ppt_w/2"/>
                                              </p:val>
                                            </p:tav>
                                            <p:tav tm="100000">
                                              <p:val>
                                                <p:strVal val="#ppt_x"/>
                                              </p:val>
                                            </p:tav>
                                          </p:tavLst>
                                        </p:anim>
                                        <p:anim calcmode="lin" valueType="num">
                                          <p:cBhvr additive="base">
                                            <p:cTn id="47" dur="750" fill="hold"/>
                                            <p:tgtEl>
                                              <p:spTgt spid="2"/>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750" fill="hold"/>
                                            <p:tgtEl>
                                              <p:spTgt spid="13"/>
                                            </p:tgtEl>
                                            <p:attrNameLst>
                                              <p:attrName>ppt_x</p:attrName>
                                            </p:attrNameLst>
                                          </p:cBhvr>
                                          <p:tavLst>
                                            <p:tav tm="0">
                                              <p:val>
                                                <p:strVal val="0-#ppt_w/2"/>
                                              </p:val>
                                            </p:tav>
                                            <p:tav tm="100000">
                                              <p:val>
                                                <p:strVal val="#ppt_x"/>
                                              </p:val>
                                            </p:tav>
                                          </p:tavLst>
                                        </p:anim>
                                        <p:anim calcmode="lin" valueType="num">
                                          <p:cBhvr additive="base">
                                            <p:cTn id="51" dur="750" fill="hold"/>
                                            <p:tgtEl>
                                              <p:spTgt spid="13"/>
                                            </p:tgtEl>
                                            <p:attrNameLst>
                                              <p:attrName>ppt_y</p:attrName>
                                            </p:attrNameLst>
                                          </p:cBhvr>
                                          <p:tavLst>
                                            <p:tav tm="0">
                                              <p:val>
                                                <p:strVal val="#ppt_y"/>
                                              </p:val>
                                            </p:tav>
                                            <p:tav tm="100000">
                                              <p:val>
                                                <p:strVal val="#ppt_y"/>
                                              </p:val>
                                            </p:tav>
                                          </p:tavLst>
                                        </p:anim>
                                      </p:childTnLst>
                                    </p:cTn>
                                  </p:par>
                                  <p:par>
                                    <p:cTn id="52" presetID="1" presetClass="entr" presetSubtype="0" fill="hold" grpId="0" nodeType="withEffect">
                                      <p:stCondLst>
                                        <p:cond delay="1100"/>
                                      </p:stCondLst>
                                      <p:childTnLst>
                                        <p:set>
                                          <p:cBhvr>
                                            <p:cTn id="53" dur="1" fill="hold">
                                              <p:stCondLst>
                                                <p:cond delay="0"/>
                                              </p:stCondLst>
                                            </p:cTn>
                                            <p:tgtEl>
                                              <p:spTgt spid="6"/>
                                            </p:tgtEl>
                                            <p:attrNameLst>
                                              <p:attrName>style.visibility</p:attrName>
                                            </p:attrNameLst>
                                          </p:cBhvr>
                                          <p:to>
                                            <p:strVal val="visible"/>
                                          </p:to>
                                        </p:set>
                                      </p:childTnLst>
                                    </p:cTn>
                                  </p:par>
                                  <p:par>
                                    <p:cTn id="54" presetID="1" presetClass="entr" presetSubtype="0" fill="hold" grpId="0" nodeType="withEffect">
                                      <p:stCondLst>
                                        <p:cond delay="1300"/>
                                      </p:stCondLst>
                                      <p:childTnLst>
                                        <p:set>
                                          <p:cBhvr>
                                            <p:cTn id="55" dur="1" fill="hold">
                                              <p:stCondLst>
                                                <p:cond delay="0"/>
                                              </p:stCondLst>
                                            </p:cTn>
                                            <p:tgtEl>
                                              <p:spTgt spid="7"/>
                                            </p:tgtEl>
                                            <p:attrNameLst>
                                              <p:attrName>style.visibility</p:attrName>
                                            </p:attrNameLst>
                                          </p:cBhvr>
                                          <p:to>
                                            <p:strVal val="visible"/>
                                          </p:to>
                                        </p:set>
                                      </p:childTnLst>
                                    </p:cTn>
                                  </p:par>
                                  <p:par>
                                    <p:cTn id="56" presetID="1" presetClass="entr" presetSubtype="0" fill="hold" grpId="0" nodeType="withEffect">
                                      <p:stCondLst>
                                        <p:cond delay="1500"/>
                                      </p:stCondLst>
                                      <p:childTnLst>
                                        <p:set>
                                          <p:cBhvr>
                                            <p:cTn id="57" dur="1" fill="hold">
                                              <p:stCondLst>
                                                <p:cond delay="0"/>
                                              </p:stCondLst>
                                            </p:cTn>
                                            <p:tgtEl>
                                              <p:spTgt spid="8"/>
                                            </p:tgtEl>
                                            <p:attrNameLst>
                                              <p:attrName>style.visibility</p:attrName>
                                            </p:attrNameLst>
                                          </p:cBhvr>
                                          <p:to>
                                            <p:strVal val="visible"/>
                                          </p:to>
                                        </p:set>
                                      </p:childTnLst>
                                    </p:cTn>
                                  </p:par>
                                  <p:par>
                                    <p:cTn id="58" presetID="26" presetClass="emph" presetSubtype="0" repeatCount="indefinite" fill="hold" grpId="1" nodeType="withEffect">
                                      <p:stCondLst>
                                        <p:cond delay="1700"/>
                                      </p:stCondLst>
                                      <p:childTnLst>
                                        <p:animEffect transition="out" filter="fade">
                                          <p:cBhvr>
                                            <p:cTn id="59" dur="500" tmFilter="0, 0; .2, .5; .8, .5; 1, 0"/>
                                            <p:tgtEl>
                                              <p:spTgt spid="6"/>
                                            </p:tgtEl>
                                          </p:cBhvr>
                                        </p:animEffect>
                                        <p:animScale>
                                          <p:cBhvr>
                                            <p:cTn id="60" dur="250" autoRev="1" fill="hold"/>
                                            <p:tgtEl>
                                              <p:spTgt spid="6"/>
                                            </p:tgtEl>
                                          </p:cBhvr>
                                          <p:by x="105000" y="105000"/>
                                        </p:animScale>
                                      </p:childTnLst>
                                    </p:cTn>
                                  </p:par>
                                  <p:par>
                                    <p:cTn id="61" presetID="26" presetClass="emph" presetSubtype="0" repeatCount="indefinite" fill="hold" grpId="1" nodeType="withEffect">
                                      <p:stCondLst>
                                        <p:cond delay="1900"/>
                                      </p:stCondLst>
                                      <p:childTnLst>
                                        <p:animEffect transition="out" filter="fade">
                                          <p:cBhvr>
                                            <p:cTn id="62" dur="500" tmFilter="0, 0; .2, .5; .8, .5; 1, 0"/>
                                            <p:tgtEl>
                                              <p:spTgt spid="7"/>
                                            </p:tgtEl>
                                          </p:cBhvr>
                                        </p:animEffect>
                                        <p:animScale>
                                          <p:cBhvr>
                                            <p:cTn id="63" dur="250" autoRev="1" fill="hold"/>
                                            <p:tgtEl>
                                              <p:spTgt spid="7"/>
                                            </p:tgtEl>
                                          </p:cBhvr>
                                          <p:by x="105000" y="105000"/>
                                        </p:animScale>
                                      </p:childTnLst>
                                    </p:cTn>
                                  </p:par>
                                  <p:par>
                                    <p:cTn id="64" presetID="26" presetClass="emph" presetSubtype="0" repeatCount="indefinite" fill="hold" grpId="1" nodeType="withEffect">
                                      <p:stCondLst>
                                        <p:cond delay="2200"/>
                                      </p:stCondLst>
                                      <p:childTnLst>
                                        <p:animEffect transition="out" filter="fade">
                                          <p:cBhvr>
                                            <p:cTn id="65" dur="500" tmFilter="0, 0; .2, .5; .8, .5; 1, 0"/>
                                            <p:tgtEl>
                                              <p:spTgt spid="8"/>
                                            </p:tgtEl>
                                          </p:cBhvr>
                                        </p:animEffect>
                                        <p:animScale>
                                          <p:cBhvr>
                                            <p:cTn id="66" dur="250" autoRev="1" fill="hold"/>
                                            <p:tgtEl>
                                              <p:spTgt spid="8"/>
                                            </p:tgtEl>
                                          </p:cBhvr>
                                          <p:by x="105000" y="105000"/>
                                        </p:animScale>
                                      </p:childTnLst>
                                    </p:cTn>
                                  </p:par>
                                  <p:par>
                                    <p:cTn id="67" presetID="1" presetClass="entr" presetSubtype="0" fill="hold" nodeType="withEffect">
                                      <p:stCondLst>
                                        <p:cond delay="140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xit" presetSubtype="0" fill="hold" nodeType="withEffect">
                                      <p:stCondLst>
                                        <p:cond delay="1600"/>
                                      </p:stCondLst>
                                      <p:childTnLst>
                                        <p:set>
                                          <p:cBhvr>
                                            <p:cTn id="70" dur="1" fill="hold">
                                              <p:stCondLst>
                                                <p:cond delay="0"/>
                                              </p:stCondLst>
                                            </p:cTn>
                                            <p:tgtEl>
                                              <p:spTgt spid="20"/>
                                            </p:tgtEl>
                                            <p:attrNameLst>
                                              <p:attrName>style.visibility</p:attrName>
                                            </p:attrNameLst>
                                          </p:cBhvr>
                                          <p:to>
                                            <p:strVal val="hidden"/>
                                          </p:to>
                                        </p:set>
                                      </p:childTnLst>
                                    </p:cTn>
                                  </p:par>
                                  <p:par>
                                    <p:cTn id="71" presetID="1" presetClass="entr" presetSubtype="0" fill="hold" nodeType="withEffect">
                                      <p:stCondLst>
                                        <p:cond delay="160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nodeType="withEffect">
                                      <p:stCondLst>
                                        <p:cond delay="1800"/>
                                      </p:stCondLst>
                                      <p:childTnLst>
                                        <p:set>
                                          <p:cBhvr>
                                            <p:cTn id="74" dur="1" fill="hold">
                                              <p:stCondLst>
                                                <p:cond delay="0"/>
                                              </p:stCondLst>
                                            </p:cTn>
                                            <p:tgtEl>
                                              <p:spTgt spid="26"/>
                                            </p:tgtEl>
                                            <p:attrNameLst>
                                              <p:attrName>style.visibility</p:attrName>
                                            </p:attrNameLst>
                                          </p:cBhvr>
                                          <p:to>
                                            <p:strVal val="hidden"/>
                                          </p:to>
                                        </p:set>
                                      </p:childTnLst>
                                    </p:cTn>
                                  </p:par>
                                  <p:par>
                                    <p:cTn id="75" presetID="2" presetClass="entr" presetSubtype="8" decel="10000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additive="base">
                                            <p:cTn id="77" dur="750" fill="hold"/>
                                            <p:tgtEl>
                                              <p:spTgt spid="11"/>
                                            </p:tgtEl>
                                            <p:attrNameLst>
                                              <p:attrName>ppt_x</p:attrName>
                                            </p:attrNameLst>
                                          </p:cBhvr>
                                          <p:tavLst>
                                            <p:tav tm="0">
                                              <p:val>
                                                <p:strVal val="0-#ppt_w/2"/>
                                              </p:val>
                                            </p:tav>
                                            <p:tav tm="100000">
                                              <p:val>
                                                <p:strVal val="#ppt_x"/>
                                              </p:val>
                                            </p:tav>
                                          </p:tavLst>
                                        </p:anim>
                                        <p:anim calcmode="lin" valueType="num">
                                          <p:cBhvr additive="base">
                                            <p:cTn id="78" dur="750" fill="hold"/>
                                            <p:tgtEl>
                                              <p:spTgt spid="11"/>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00"/>
                                      </p:stCondLst>
                                      <p:childTnLst>
                                        <p:set>
                                          <p:cBhvr>
                                            <p:cTn id="80" dur="1" fill="hold">
                                              <p:stCondLst>
                                                <p:cond delay="0"/>
                                              </p:stCondLst>
                                            </p:cTn>
                                            <p:tgtEl>
                                              <p:spTgt spid="12"/>
                                            </p:tgtEl>
                                            <p:attrNameLst>
                                              <p:attrName>style.visibility</p:attrName>
                                            </p:attrNameLst>
                                          </p:cBhvr>
                                          <p:to>
                                            <p:strVal val="visible"/>
                                          </p:to>
                                        </p:set>
                                        <p:anim calcmode="lin" valueType="num">
                                          <p:cBhvr additive="base">
                                            <p:cTn id="81" dur="750" fill="hold"/>
                                            <p:tgtEl>
                                              <p:spTgt spid="12"/>
                                            </p:tgtEl>
                                            <p:attrNameLst>
                                              <p:attrName>ppt_x</p:attrName>
                                            </p:attrNameLst>
                                          </p:cBhvr>
                                          <p:tavLst>
                                            <p:tav tm="0">
                                              <p:val>
                                                <p:strVal val="0-#ppt_w/2"/>
                                              </p:val>
                                            </p:tav>
                                            <p:tav tm="100000">
                                              <p:val>
                                                <p:strVal val="#ppt_x"/>
                                              </p:val>
                                            </p:tav>
                                          </p:tavLst>
                                        </p:anim>
                                        <p:anim calcmode="lin" valueType="num">
                                          <p:cBhvr additive="base">
                                            <p:cTn id="82"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7" grpId="1" animBg="1"/>
          <p:bldP spid="8" grpId="0" animBg="1"/>
          <p:bldP spid="8" grpId="1" animBg="1"/>
          <p:bldP spid="9" grpId="0" animBg="1"/>
          <p:bldP spid="10" grpId="0" animBg="1"/>
          <p:bldP spid="11" grpId="0"/>
          <p:bldP spid="12" grpId="0"/>
          <p:bldP spid="13" grpId="0"/>
          <p:bldP spid="17" grpId="0" animBg="1"/>
          <p:bldP spid="18" grpId="0" animBg="1"/>
          <p:bldP spid="19"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9C9C9"/>
        </a:solidFill>
        <a:effectLst/>
      </p:bgPr>
    </p:bg>
    <p:spTree>
      <p:nvGrpSpPr>
        <p:cNvPr id="1" name=""/>
        <p:cNvGrpSpPr/>
        <p:nvPr/>
      </p:nvGrpSpPr>
      <p:grpSpPr>
        <a:xfrm>
          <a:off x="0" y="0"/>
          <a:ext cx="0" cy="0"/>
          <a:chOff x="0" y="0"/>
          <a:chExt cx="0" cy="0"/>
        </a:xfrm>
      </p:grpSpPr>
      <p:pic>
        <p:nvPicPr>
          <p:cNvPr id="3" name="MAIN 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90" y="0"/>
            <a:ext cx="6797221" cy="6850743"/>
          </a:xfrm>
          <a:prstGeom prst="rect">
            <a:avLst/>
          </a:prstGeom>
        </p:spPr>
      </p:pic>
      <p:sp>
        <p:nvSpPr>
          <p:cNvPr id="4" name="FANS"/>
          <p:cNvSpPr txBox="1"/>
          <p:nvPr/>
        </p:nvSpPr>
        <p:spPr>
          <a:xfrm>
            <a:off x="8967768" y="273638"/>
            <a:ext cx="2449710" cy="1446550"/>
          </a:xfrm>
          <a:prstGeom prst="rect">
            <a:avLst/>
          </a:prstGeom>
          <a:noFill/>
        </p:spPr>
        <p:txBody>
          <a:bodyPr wrap="none" rtlCol="0" anchor="ctr">
            <a:spAutoFit/>
          </a:bodyPr>
          <a:lstStyle/>
          <a:p>
            <a:pPr algn="r"/>
            <a:r>
              <a:rPr lang="en-US" sz="8800" spc="300" dirty="0">
                <a:solidFill>
                  <a:schemeClr val="bg1">
                    <a:lumMod val="50000"/>
                  </a:schemeClr>
                </a:solidFill>
                <a:latin typeface="basic title font" pitchFamily="2" charset="0"/>
              </a:rPr>
              <a:t>FANS</a:t>
            </a:r>
          </a:p>
        </p:txBody>
      </p:sp>
      <p:sp>
        <p:nvSpPr>
          <p:cNvPr id="5" name="HOMEPAGE"/>
          <p:cNvSpPr txBox="1"/>
          <p:nvPr/>
        </p:nvSpPr>
        <p:spPr>
          <a:xfrm>
            <a:off x="8937312" y="1407415"/>
            <a:ext cx="2480166" cy="707886"/>
          </a:xfrm>
          <a:prstGeom prst="rect">
            <a:avLst/>
          </a:prstGeom>
          <a:noFill/>
        </p:spPr>
        <p:txBody>
          <a:bodyPr wrap="none" rtlCol="0" anchor="ctr">
            <a:spAutoFit/>
          </a:bodyPr>
          <a:lstStyle/>
          <a:p>
            <a:pPr algn="r"/>
            <a:r>
              <a:rPr lang="en-US" sz="4000" spc="300" dirty="0">
                <a:solidFill>
                  <a:schemeClr val="bg1">
                    <a:lumMod val="50000"/>
                  </a:schemeClr>
                </a:solidFill>
                <a:latin typeface="basic title font" pitchFamily="2" charset="0"/>
              </a:rPr>
              <a:t>HOMEPAGE</a:t>
            </a:r>
          </a:p>
        </p:txBody>
      </p:sp>
      <p:sp>
        <p:nvSpPr>
          <p:cNvPr id="6" name="TEXT DESCRIPTIONS"/>
          <p:cNvSpPr txBox="1"/>
          <p:nvPr/>
        </p:nvSpPr>
        <p:spPr>
          <a:xfrm>
            <a:off x="7561943" y="2051885"/>
            <a:ext cx="3855535" cy="577081"/>
          </a:xfrm>
          <a:prstGeom prst="rect">
            <a:avLst/>
          </a:prstGeom>
          <a:noFill/>
        </p:spPr>
        <p:txBody>
          <a:bodyPr wrap="square" rtlCol="0" anchor="ctr">
            <a:spAutoFit/>
          </a:bodyPr>
          <a:lstStyle/>
          <a:p>
            <a:pPr algn="r"/>
            <a:r>
              <a:rPr lang="en-US" sz="1050" dirty="0">
                <a:solidFill>
                  <a:schemeClr val="bg1">
                    <a:lumMod val="50000"/>
                  </a:schemeClr>
                </a:solidFill>
                <a:latin typeface="Raleway" panose="020B0003030101060003" pitchFamily="34" charset="0"/>
              </a:rPr>
              <a:t>Lorem ipsum dolor sit amet, consectetuer adipiscing elit. Maecenas porttitor congue massa. Fusce posuere, magna sed pulvinar ultricies, purus lectus malesuada libero, sit</a:t>
            </a:r>
          </a:p>
        </p:txBody>
      </p:sp>
      <p:pic>
        <p:nvPicPr>
          <p:cNvPr id="10" name="PHOTO PLACEHOLDER 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87" b="187"/>
          <a:stretch>
            <a:fillRect/>
          </a:stretch>
        </p:blipFill>
        <p:spPr/>
      </p:pic>
      <p:pic>
        <p:nvPicPr>
          <p:cNvPr id="11" name="PHOTO PLACEHOLDER 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87" b="187"/>
          <a:stretch>
            <a:fillRect/>
          </a:stretch>
        </p:blipFill>
        <p:spPr/>
      </p:pic>
      <p:pic>
        <p:nvPicPr>
          <p:cNvPr id="12" name="PHOTO PLACEHOLDER 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187" b="187"/>
          <a:stretch>
            <a:fillRect/>
          </a:stretch>
        </p:blipFill>
        <p:spPr/>
      </p:pic>
      <p:grpSp>
        <p:nvGrpSpPr>
          <p:cNvPr id="13" name="TEXT DESCRIPTIONS 1">
            <a:extLst>
              <a:ext uri="{FF2B5EF4-FFF2-40B4-BE49-F238E27FC236}">
                <a16:creationId xmlns:a16="http://schemas.microsoft.com/office/drawing/2014/main" id="{7A254A8D-673A-4A09-861B-606BBEB36566}"/>
              </a:ext>
            </a:extLst>
          </p:cNvPr>
          <p:cNvGrpSpPr/>
          <p:nvPr/>
        </p:nvGrpSpPr>
        <p:grpSpPr>
          <a:xfrm>
            <a:off x="8212410" y="2991121"/>
            <a:ext cx="3205068" cy="924503"/>
            <a:chOff x="1448752" y="3201931"/>
            <a:chExt cx="3205068" cy="924503"/>
          </a:xfrm>
        </p:grpSpPr>
        <p:sp>
          <p:nvSpPr>
            <p:cNvPr id="14" name="TEXT DESCRIPTIONS">
              <a:extLst>
                <a:ext uri="{FF2B5EF4-FFF2-40B4-BE49-F238E27FC236}">
                  <a16:creationId xmlns:a16="http://schemas.microsoft.com/office/drawing/2014/main" id="{4A1ECDE8-402C-4DFC-A7F2-64BB3B005611}"/>
                </a:ext>
              </a:extLst>
            </p:cNvPr>
            <p:cNvSpPr txBox="1"/>
            <p:nvPr/>
          </p:nvSpPr>
          <p:spPr>
            <a:xfrm>
              <a:off x="1448752" y="3480103"/>
              <a:ext cx="3205068" cy="646331"/>
            </a:xfrm>
            <a:prstGeom prst="rect">
              <a:avLst/>
            </a:prstGeom>
            <a:noFill/>
          </p:spPr>
          <p:txBody>
            <a:bodyPr wrap="square" rtlCol="0">
              <a:spAutoFit/>
            </a:bodyPr>
            <a:lstStyle/>
            <a:p>
              <a:pPr algn="just"/>
              <a:r>
                <a:rPr lang="id-ID" sz="900" dirty="0">
                  <a:solidFill>
                    <a:schemeClr val="bg1">
                      <a:lumMod val="50000"/>
                    </a:schemeClr>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a:t>
              </a:r>
            </a:p>
          </p:txBody>
        </p:sp>
        <p:sp>
          <p:nvSpPr>
            <p:cNvPr id="15" name="YOUR NAME">
              <a:extLst>
                <a:ext uri="{FF2B5EF4-FFF2-40B4-BE49-F238E27FC236}">
                  <a16:creationId xmlns:a16="http://schemas.microsoft.com/office/drawing/2014/main" id="{F5030997-A258-41A7-BAFE-8D9A29DD6C88}"/>
                </a:ext>
              </a:extLst>
            </p:cNvPr>
            <p:cNvSpPr txBox="1"/>
            <p:nvPr/>
          </p:nvSpPr>
          <p:spPr>
            <a:xfrm>
              <a:off x="1448752" y="3201931"/>
              <a:ext cx="1409360" cy="338554"/>
            </a:xfrm>
            <a:prstGeom prst="rect">
              <a:avLst/>
            </a:prstGeom>
            <a:noFill/>
          </p:spPr>
          <p:txBody>
            <a:bodyPr wrap="none" rtlCol="0">
              <a:spAutoFit/>
            </a:bodyPr>
            <a:lstStyle/>
            <a:p>
              <a:r>
                <a:rPr lang="id-ID" sz="1600" dirty="0">
                  <a:solidFill>
                    <a:schemeClr val="bg1">
                      <a:lumMod val="50000"/>
                    </a:schemeClr>
                  </a:solidFill>
                  <a:latin typeface="Raleway ExtraBold" panose="020B0903030101060003" pitchFamily="34" charset="0"/>
                </a:rPr>
                <a:t>YOUR NAME</a:t>
              </a:r>
            </a:p>
          </p:txBody>
        </p:sp>
      </p:grpSp>
      <p:grpSp>
        <p:nvGrpSpPr>
          <p:cNvPr id="16" name="TEXT DESCRIPTIONS 2">
            <a:extLst>
              <a:ext uri="{FF2B5EF4-FFF2-40B4-BE49-F238E27FC236}">
                <a16:creationId xmlns:a16="http://schemas.microsoft.com/office/drawing/2014/main" id="{80E13C93-04B7-45D8-9345-FF8CEAE45FCE}"/>
              </a:ext>
            </a:extLst>
          </p:cNvPr>
          <p:cNvGrpSpPr/>
          <p:nvPr/>
        </p:nvGrpSpPr>
        <p:grpSpPr>
          <a:xfrm>
            <a:off x="8212410" y="4101416"/>
            <a:ext cx="3205068" cy="924503"/>
            <a:chOff x="1448752" y="4312226"/>
            <a:chExt cx="3205068" cy="924503"/>
          </a:xfrm>
        </p:grpSpPr>
        <p:sp>
          <p:nvSpPr>
            <p:cNvPr id="17" name="TEXT DESCRIPTIONS">
              <a:extLst>
                <a:ext uri="{FF2B5EF4-FFF2-40B4-BE49-F238E27FC236}">
                  <a16:creationId xmlns:a16="http://schemas.microsoft.com/office/drawing/2014/main" id="{FC8EC2EE-A606-495B-926E-1815E188D5F9}"/>
                </a:ext>
              </a:extLst>
            </p:cNvPr>
            <p:cNvSpPr txBox="1"/>
            <p:nvPr/>
          </p:nvSpPr>
          <p:spPr>
            <a:xfrm>
              <a:off x="1448752" y="4590398"/>
              <a:ext cx="3205068" cy="646331"/>
            </a:xfrm>
            <a:prstGeom prst="rect">
              <a:avLst/>
            </a:prstGeom>
            <a:noFill/>
          </p:spPr>
          <p:txBody>
            <a:bodyPr wrap="square" rtlCol="0">
              <a:spAutoFit/>
            </a:bodyPr>
            <a:lstStyle/>
            <a:p>
              <a:pPr algn="just"/>
              <a:r>
                <a:rPr lang="id-ID" sz="900" dirty="0">
                  <a:solidFill>
                    <a:schemeClr val="bg1">
                      <a:lumMod val="50000"/>
                    </a:schemeClr>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a:t>
              </a:r>
            </a:p>
          </p:txBody>
        </p:sp>
        <p:sp>
          <p:nvSpPr>
            <p:cNvPr id="18" name="YOUR NAME">
              <a:extLst>
                <a:ext uri="{FF2B5EF4-FFF2-40B4-BE49-F238E27FC236}">
                  <a16:creationId xmlns:a16="http://schemas.microsoft.com/office/drawing/2014/main" id="{DAA6BD98-A440-4475-9543-88647747B126}"/>
                </a:ext>
              </a:extLst>
            </p:cNvPr>
            <p:cNvSpPr txBox="1"/>
            <p:nvPr/>
          </p:nvSpPr>
          <p:spPr>
            <a:xfrm>
              <a:off x="1448752" y="4312226"/>
              <a:ext cx="1409360" cy="338554"/>
            </a:xfrm>
            <a:prstGeom prst="rect">
              <a:avLst/>
            </a:prstGeom>
            <a:noFill/>
          </p:spPr>
          <p:txBody>
            <a:bodyPr wrap="none" rtlCol="0">
              <a:spAutoFit/>
            </a:bodyPr>
            <a:lstStyle/>
            <a:p>
              <a:r>
                <a:rPr lang="id-ID" sz="1600" dirty="0">
                  <a:solidFill>
                    <a:schemeClr val="bg1">
                      <a:lumMod val="50000"/>
                    </a:schemeClr>
                  </a:solidFill>
                  <a:latin typeface="Raleway ExtraBold" panose="020B0903030101060003" pitchFamily="34" charset="0"/>
                </a:rPr>
                <a:t>YOUR NAME</a:t>
              </a:r>
            </a:p>
          </p:txBody>
        </p:sp>
      </p:grpSp>
      <p:grpSp>
        <p:nvGrpSpPr>
          <p:cNvPr id="19" name="TEXT DESCRIPTIONS 3">
            <a:extLst>
              <a:ext uri="{FF2B5EF4-FFF2-40B4-BE49-F238E27FC236}">
                <a16:creationId xmlns:a16="http://schemas.microsoft.com/office/drawing/2014/main" id="{4E2D9D19-C916-4787-A0D2-A4083F2D619E}"/>
              </a:ext>
            </a:extLst>
          </p:cNvPr>
          <p:cNvGrpSpPr/>
          <p:nvPr/>
        </p:nvGrpSpPr>
        <p:grpSpPr>
          <a:xfrm>
            <a:off x="8212410" y="5075979"/>
            <a:ext cx="3205068" cy="924503"/>
            <a:chOff x="1448752" y="5286789"/>
            <a:chExt cx="3205068" cy="924503"/>
          </a:xfrm>
        </p:grpSpPr>
        <p:sp>
          <p:nvSpPr>
            <p:cNvPr id="20" name="TEXT DESCRIPTIONS">
              <a:extLst>
                <a:ext uri="{FF2B5EF4-FFF2-40B4-BE49-F238E27FC236}">
                  <a16:creationId xmlns:a16="http://schemas.microsoft.com/office/drawing/2014/main" id="{397C6D03-7E95-4FEA-A341-431CD6FAE4EE}"/>
                </a:ext>
              </a:extLst>
            </p:cNvPr>
            <p:cNvSpPr txBox="1"/>
            <p:nvPr/>
          </p:nvSpPr>
          <p:spPr>
            <a:xfrm>
              <a:off x="1448752" y="5564961"/>
              <a:ext cx="3205068" cy="646331"/>
            </a:xfrm>
            <a:prstGeom prst="rect">
              <a:avLst/>
            </a:prstGeom>
            <a:noFill/>
          </p:spPr>
          <p:txBody>
            <a:bodyPr wrap="square" rtlCol="0">
              <a:spAutoFit/>
            </a:bodyPr>
            <a:lstStyle/>
            <a:p>
              <a:pPr algn="just"/>
              <a:r>
                <a:rPr lang="id-ID" sz="900" dirty="0">
                  <a:solidFill>
                    <a:schemeClr val="bg1">
                      <a:lumMod val="50000"/>
                    </a:schemeClr>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a:t>
              </a:r>
            </a:p>
          </p:txBody>
        </p:sp>
        <p:sp>
          <p:nvSpPr>
            <p:cNvPr id="21" name="YOUR NAME">
              <a:extLst>
                <a:ext uri="{FF2B5EF4-FFF2-40B4-BE49-F238E27FC236}">
                  <a16:creationId xmlns:a16="http://schemas.microsoft.com/office/drawing/2014/main" id="{B241F2DD-8D22-4E2E-BFDD-5BC52C96F336}"/>
                </a:ext>
              </a:extLst>
            </p:cNvPr>
            <p:cNvSpPr txBox="1"/>
            <p:nvPr/>
          </p:nvSpPr>
          <p:spPr>
            <a:xfrm>
              <a:off x="1448752" y="5286789"/>
              <a:ext cx="1409360" cy="338554"/>
            </a:xfrm>
            <a:prstGeom prst="rect">
              <a:avLst/>
            </a:prstGeom>
            <a:noFill/>
          </p:spPr>
          <p:txBody>
            <a:bodyPr wrap="none" rtlCol="0">
              <a:spAutoFit/>
            </a:bodyPr>
            <a:lstStyle/>
            <a:p>
              <a:r>
                <a:rPr lang="id-ID" sz="1600" dirty="0">
                  <a:solidFill>
                    <a:schemeClr val="bg1">
                      <a:lumMod val="50000"/>
                    </a:schemeClr>
                  </a:solidFill>
                  <a:latin typeface="Raleway ExtraBold" panose="020B0903030101060003" pitchFamily="34" charset="0"/>
                </a:rPr>
                <a:t>YOUR NAME</a:t>
              </a:r>
            </a:p>
          </p:txBody>
        </p:sp>
      </p:grpSp>
      <p:sp>
        <p:nvSpPr>
          <p:cNvPr id="23" name="SHAPE LAYER"/>
          <p:cNvSpPr/>
          <p:nvPr/>
        </p:nvSpPr>
        <p:spPr>
          <a:xfrm>
            <a:off x="261257" y="273638"/>
            <a:ext cx="611733" cy="611733"/>
          </a:xfrm>
          <a:custGeom>
            <a:avLst/>
            <a:gdLst>
              <a:gd name="connsiteX0" fmla="*/ 0 w 611733"/>
              <a:gd name="connsiteY0" fmla="*/ 0 h 611733"/>
              <a:gd name="connsiteX1" fmla="*/ 611733 w 611733"/>
              <a:gd name="connsiteY1" fmla="*/ 0 h 611733"/>
              <a:gd name="connsiteX2" fmla="*/ 611733 w 611733"/>
              <a:gd name="connsiteY2" fmla="*/ 611733 h 611733"/>
              <a:gd name="connsiteX3" fmla="*/ 0 w 611733"/>
              <a:gd name="connsiteY3" fmla="*/ 611733 h 611733"/>
              <a:gd name="connsiteX4" fmla="*/ 0 w 611733"/>
              <a:gd name="connsiteY4" fmla="*/ 0 h 611733"/>
              <a:gd name="connsiteX0" fmla="*/ 0 w 611733"/>
              <a:gd name="connsiteY0" fmla="*/ 0 h 611733"/>
              <a:gd name="connsiteX1" fmla="*/ 611733 w 611733"/>
              <a:gd name="connsiteY1" fmla="*/ 0 h 611733"/>
              <a:gd name="connsiteX2" fmla="*/ 0 w 611733"/>
              <a:gd name="connsiteY2" fmla="*/ 611733 h 611733"/>
              <a:gd name="connsiteX3" fmla="*/ 0 w 611733"/>
              <a:gd name="connsiteY3" fmla="*/ 0 h 611733"/>
            </a:gdLst>
            <a:ahLst/>
            <a:cxnLst>
              <a:cxn ang="0">
                <a:pos x="connsiteX0" y="connsiteY0"/>
              </a:cxn>
              <a:cxn ang="0">
                <a:pos x="connsiteX1" y="connsiteY1"/>
              </a:cxn>
              <a:cxn ang="0">
                <a:pos x="connsiteX2" y="connsiteY2"/>
              </a:cxn>
              <a:cxn ang="0">
                <a:pos x="connsiteX3" y="connsiteY3"/>
              </a:cxn>
            </a:cxnLst>
            <a:rect l="l" t="t" r="r" b="b"/>
            <a:pathLst>
              <a:path w="611733" h="611733">
                <a:moveTo>
                  <a:pt x="0" y="0"/>
                </a:moveTo>
                <a:lnTo>
                  <a:pt x="611733" y="0"/>
                </a:lnTo>
                <a:lnTo>
                  <a:pt x="0" y="611733"/>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DOT PATERN">
            <a:extLst>
              <a:ext uri="{FF2B5EF4-FFF2-40B4-BE49-F238E27FC236}">
                <a16:creationId xmlns:a16="http://schemas.microsoft.com/office/drawing/2014/main" id="{303AA81E-4EEC-47AA-9842-0DA9A188E69C}"/>
              </a:ext>
            </a:extLst>
          </p:cNvPr>
          <p:cNvGrpSpPr/>
          <p:nvPr/>
        </p:nvGrpSpPr>
        <p:grpSpPr>
          <a:xfrm rot="5400000">
            <a:off x="-2182697" y="1486965"/>
            <a:ext cx="13498731" cy="1429635"/>
            <a:chOff x="-49417" y="2973164"/>
            <a:chExt cx="13498731" cy="1429635"/>
          </a:xfrm>
          <a:solidFill>
            <a:srgbClr val="79DCFF">
              <a:alpha val="58000"/>
            </a:srgbClr>
          </a:solidFill>
        </p:grpSpPr>
        <p:pic>
          <p:nvPicPr>
            <p:cNvPr id="25" name="DOTS SHAPE">
              <a:extLst>
                <a:ext uri="{FF2B5EF4-FFF2-40B4-BE49-F238E27FC236}">
                  <a16:creationId xmlns:a16="http://schemas.microsoft.com/office/drawing/2014/main" id="{0613EEC5-37FF-4B0E-8850-291E3F95B33B}"/>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49417" y="2973164"/>
              <a:ext cx="2695575" cy="1429635"/>
            </a:xfrm>
            <a:prstGeom prst="rect">
              <a:avLst/>
            </a:prstGeom>
          </p:spPr>
        </p:pic>
        <p:pic>
          <p:nvPicPr>
            <p:cNvPr id="26" name="DOTS SHAPE">
              <a:extLst>
                <a:ext uri="{FF2B5EF4-FFF2-40B4-BE49-F238E27FC236}">
                  <a16:creationId xmlns:a16="http://schemas.microsoft.com/office/drawing/2014/main" id="{50A4BCF2-A2F4-41EB-AAC4-2107DACE0B79}"/>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2646158" y="2973164"/>
              <a:ext cx="2695575" cy="1429635"/>
            </a:xfrm>
            <a:prstGeom prst="rect">
              <a:avLst/>
            </a:prstGeom>
          </p:spPr>
        </p:pic>
        <p:pic>
          <p:nvPicPr>
            <p:cNvPr id="27" name="DOTS SHAPE">
              <a:extLst>
                <a:ext uri="{FF2B5EF4-FFF2-40B4-BE49-F238E27FC236}">
                  <a16:creationId xmlns:a16="http://schemas.microsoft.com/office/drawing/2014/main" id="{A62D943F-1D91-4E07-ADBF-59725E17094C}"/>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5341733" y="2973164"/>
              <a:ext cx="2695575" cy="1429635"/>
            </a:xfrm>
            <a:prstGeom prst="rect">
              <a:avLst/>
            </a:prstGeom>
          </p:spPr>
        </p:pic>
        <p:pic>
          <p:nvPicPr>
            <p:cNvPr id="28" name="DOTS SHAPE">
              <a:extLst>
                <a:ext uri="{FF2B5EF4-FFF2-40B4-BE49-F238E27FC236}">
                  <a16:creationId xmlns:a16="http://schemas.microsoft.com/office/drawing/2014/main" id="{F869E6DE-4439-44E2-B729-9FA47D2E5074}"/>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8058164" y="2973164"/>
              <a:ext cx="2695575" cy="1429635"/>
            </a:xfrm>
            <a:prstGeom prst="rect">
              <a:avLst/>
            </a:prstGeom>
          </p:spPr>
        </p:pic>
        <p:pic>
          <p:nvPicPr>
            <p:cNvPr id="29" name="DOTS SHAPE">
              <a:extLst>
                <a:ext uri="{FF2B5EF4-FFF2-40B4-BE49-F238E27FC236}">
                  <a16:creationId xmlns:a16="http://schemas.microsoft.com/office/drawing/2014/main" id="{CA665240-7661-433C-AC89-5F091F897A7D}"/>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10753739" y="2973164"/>
              <a:ext cx="2695575" cy="1429635"/>
            </a:xfrm>
            <a:prstGeom prst="rect">
              <a:avLst/>
            </a:prstGeom>
          </p:spPr>
        </p:pic>
      </p:grpSp>
      <p:grpSp>
        <p:nvGrpSpPr>
          <p:cNvPr id="30" name="DOT PATERN">
            <a:extLst>
              <a:ext uri="{FF2B5EF4-FFF2-40B4-BE49-F238E27FC236}">
                <a16:creationId xmlns:a16="http://schemas.microsoft.com/office/drawing/2014/main" id="{274F806E-9EAA-4B46-AC2D-AE00D17F1BCE}"/>
              </a:ext>
            </a:extLst>
          </p:cNvPr>
          <p:cNvGrpSpPr/>
          <p:nvPr/>
        </p:nvGrpSpPr>
        <p:grpSpPr>
          <a:xfrm rot="5400000">
            <a:off x="-4693224" y="4514337"/>
            <a:ext cx="13498731" cy="1429635"/>
            <a:chOff x="-49417" y="2973164"/>
            <a:chExt cx="13498731" cy="1429635"/>
          </a:xfrm>
          <a:solidFill>
            <a:schemeClr val="bg1">
              <a:alpha val="58000"/>
            </a:schemeClr>
          </a:solidFill>
        </p:grpSpPr>
        <p:pic>
          <p:nvPicPr>
            <p:cNvPr id="31" name="DOTS SHAPE">
              <a:extLst>
                <a:ext uri="{FF2B5EF4-FFF2-40B4-BE49-F238E27FC236}">
                  <a16:creationId xmlns:a16="http://schemas.microsoft.com/office/drawing/2014/main" id="{C5AAEF4D-1501-46A3-9C38-E49301B58FD3}"/>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49417" y="2973164"/>
              <a:ext cx="2695575" cy="1429635"/>
            </a:xfrm>
            <a:prstGeom prst="rect">
              <a:avLst/>
            </a:prstGeom>
          </p:spPr>
        </p:pic>
        <p:pic>
          <p:nvPicPr>
            <p:cNvPr id="32" name="DOTS SHAPE">
              <a:extLst>
                <a:ext uri="{FF2B5EF4-FFF2-40B4-BE49-F238E27FC236}">
                  <a16:creationId xmlns:a16="http://schemas.microsoft.com/office/drawing/2014/main" id="{41D5F4ED-0DF1-4F35-91B8-383DA6889E37}"/>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2646158" y="2973164"/>
              <a:ext cx="2695575" cy="1429635"/>
            </a:xfrm>
            <a:prstGeom prst="rect">
              <a:avLst/>
            </a:prstGeom>
          </p:spPr>
        </p:pic>
        <p:pic>
          <p:nvPicPr>
            <p:cNvPr id="33" name="DOTS SHAPE">
              <a:extLst>
                <a:ext uri="{FF2B5EF4-FFF2-40B4-BE49-F238E27FC236}">
                  <a16:creationId xmlns:a16="http://schemas.microsoft.com/office/drawing/2014/main" id="{264EED36-5CA5-461B-9F72-00B4EF07223C}"/>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5341733" y="2973164"/>
              <a:ext cx="2695575" cy="1429635"/>
            </a:xfrm>
            <a:prstGeom prst="rect">
              <a:avLst/>
            </a:prstGeom>
          </p:spPr>
        </p:pic>
        <p:pic>
          <p:nvPicPr>
            <p:cNvPr id="34" name="DOTS SHAPE">
              <a:extLst>
                <a:ext uri="{FF2B5EF4-FFF2-40B4-BE49-F238E27FC236}">
                  <a16:creationId xmlns:a16="http://schemas.microsoft.com/office/drawing/2014/main" id="{DD66CA30-1A40-4BB6-ADAE-30888FB91E27}"/>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8058164" y="2973164"/>
              <a:ext cx="2695575" cy="1429635"/>
            </a:xfrm>
            <a:prstGeom prst="rect">
              <a:avLst/>
            </a:prstGeom>
          </p:spPr>
        </p:pic>
        <p:pic>
          <p:nvPicPr>
            <p:cNvPr id="35" name="DOTS SHAPE">
              <a:extLst>
                <a:ext uri="{FF2B5EF4-FFF2-40B4-BE49-F238E27FC236}">
                  <a16:creationId xmlns:a16="http://schemas.microsoft.com/office/drawing/2014/main" id="{27EEF31D-B202-41BA-B5F6-FE1C3888B384}"/>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10753739" y="2973164"/>
              <a:ext cx="2695575" cy="1429635"/>
            </a:xfrm>
            <a:prstGeom prst="rect">
              <a:avLst/>
            </a:prstGeom>
          </p:spPr>
        </p:pic>
      </p:grpSp>
    </p:spTree>
    <p:extLst>
      <p:ext uri="{BB962C8B-B14F-4D97-AF65-F5344CB8AC3E}">
        <p14:creationId xmlns:p14="http://schemas.microsoft.com/office/powerpoint/2010/main" val="38554997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1+#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1+#ppt_w/2"/>
                                              </p:val>
                                            </p:tav>
                                            <p:tav tm="100000">
                                              <p:val>
                                                <p:strVal val="#ppt_x"/>
                                              </p:val>
                                            </p:tav>
                                          </p:tavLst>
                                        </p:anim>
                                        <p:anim calcmode="lin" valueType="num">
                                          <p:cBhvr additive="base">
                                            <p:cTn id="16" dur="75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1+#ppt_w/2"/>
                                              </p:val>
                                            </p:tav>
                                            <p:tav tm="100000">
                                              <p:val>
                                                <p:strVal val="#ppt_x"/>
                                              </p:val>
                                            </p:tav>
                                          </p:tavLst>
                                        </p:anim>
                                        <p:anim calcmode="lin" valueType="num">
                                          <p:cBhvr additive="base">
                                            <p:cTn id="20" dur="750" fill="hold"/>
                                            <p:tgtEl>
                                              <p:spTgt spid="19"/>
                                            </p:tgtEl>
                                            <p:attrNameLst>
                                              <p:attrName>ppt_y</p:attrName>
                                            </p:attrNameLst>
                                          </p:cBhvr>
                                          <p:tavLst>
                                            <p:tav tm="0">
                                              <p:val>
                                                <p:strVal val="#ppt_y"/>
                                              </p:val>
                                            </p:tav>
                                            <p:tav tm="100000">
                                              <p:val>
                                                <p:strVal val="#ppt_y"/>
                                              </p:val>
                                            </p:tav>
                                          </p:tavLst>
                                        </p:anim>
                                      </p:childTnLst>
                                    </p:cTn>
                                  </p:par>
                                  <p:par>
                                    <p:cTn id="21" presetID="6" presetClass="emph" presetSubtype="0" fill="hold" nodeType="withEffect">
                                      <p:stCondLst>
                                        <p:cond delay="400"/>
                                      </p:stCondLst>
                                      <p:childTnLst>
                                        <p:animScale>
                                          <p:cBhvr>
                                            <p:cTn id="22" dur="3000" fill="hold"/>
                                            <p:tgtEl>
                                              <p:spTgt spid="3"/>
                                            </p:tgtEl>
                                          </p:cBhvr>
                                          <p:by x="115000" y="115000"/>
                                        </p:animScale>
                                      </p:childTnLst>
                                    </p:cTn>
                                  </p:par>
                                  <p:par>
                                    <p:cTn id="23" presetID="6" presetClass="emph" presetSubtype="0" autoRev="1" fill="hold" nodeType="withEffect" p14:presetBounceEnd="100000">
                                      <p:stCondLst>
                                        <p:cond delay="1500"/>
                                      </p:stCondLst>
                                      <p:childTnLst>
                                        <p:animScale p14:bounceEnd="100000">
                                          <p:cBhvr>
                                            <p:cTn id="24" dur="100" fill="hold"/>
                                            <p:tgtEl>
                                              <p:spTgt spid="3"/>
                                            </p:tgtEl>
                                          </p:cBhvr>
                                          <p:by x="120000" y="120000"/>
                                        </p:animScale>
                                      </p:childTnLst>
                                    </p:cTn>
                                  </p:par>
                                  <p:par>
                                    <p:cTn id="25" presetID="0" presetClass="path" presetSubtype="0" accel="50000" autoRev="1" fill="hold" nodeType="withEffect" p14:presetBounceEnd="100000">
                                      <p:stCondLst>
                                        <p:cond delay="1000"/>
                                      </p:stCondLst>
                                      <p:childTnLst>
                                        <p:animMotion origin="layout" path="M 2.08333E-7 4.44444E-6 L 0.11862 4.44444E-6 L -0.11367 4.44444E-6 " pathEditMode="relative" rAng="0" ptsTypes="AAA" p14:bounceEnd="100000">
                                          <p:cBhvr>
                                            <p:cTn id="26" dur="100" fill="hold"/>
                                            <p:tgtEl>
                                              <p:spTgt spid="3"/>
                                            </p:tgtEl>
                                            <p:attrNameLst>
                                              <p:attrName>ppt_x</p:attrName>
                                              <p:attrName>ppt_y</p:attrName>
                                            </p:attrNameLst>
                                          </p:cBhvr>
                                          <p:rCtr x="247" y="0"/>
                                        </p:animMotion>
                                      </p:childTnLst>
                                    </p:cTn>
                                  </p:par>
                                  <p:par>
                                    <p:cTn id="27" presetID="2" presetClass="entr" presetSubtype="8" decel="10000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750" fill="hold"/>
                                            <p:tgtEl>
                                              <p:spTgt spid="3"/>
                                            </p:tgtEl>
                                            <p:attrNameLst>
                                              <p:attrName>ppt_x</p:attrName>
                                            </p:attrNameLst>
                                          </p:cBhvr>
                                          <p:tavLst>
                                            <p:tav tm="0">
                                              <p:val>
                                                <p:strVal val="0-#ppt_w/2"/>
                                              </p:val>
                                            </p:tav>
                                            <p:tav tm="100000">
                                              <p:val>
                                                <p:strVal val="#ppt_x"/>
                                              </p:val>
                                            </p:tav>
                                          </p:tavLst>
                                        </p:anim>
                                        <p:anim calcmode="lin" valueType="num">
                                          <p:cBhvr additive="base">
                                            <p:cTn id="30" dur="750" fill="hold"/>
                                            <p:tgtEl>
                                              <p:spTgt spid="3"/>
                                            </p:tgtEl>
                                            <p:attrNameLst>
                                              <p:attrName>ppt_y</p:attrName>
                                            </p:attrNameLst>
                                          </p:cBhvr>
                                          <p:tavLst>
                                            <p:tav tm="0">
                                              <p:val>
                                                <p:strVal val="#ppt_y"/>
                                              </p:val>
                                            </p:tav>
                                            <p:tav tm="100000">
                                              <p:val>
                                                <p:strVal val="#ppt_y"/>
                                              </p:val>
                                            </p:tav>
                                          </p:tavLst>
                                        </p:anim>
                                      </p:childTnLst>
                                    </p:cTn>
                                  </p:par>
                                  <p:par>
                                    <p:cTn id="31" presetID="49" presetClass="entr" presetSubtype="0" decel="100000" fill="hold" grpId="0" nodeType="withEffect">
                                      <p:stCondLst>
                                        <p:cond delay="100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 calcmode="lin" valueType="num">
                                          <p:cBhvr>
                                            <p:cTn id="35" dur="500" fill="hold"/>
                                            <p:tgtEl>
                                              <p:spTgt spid="23"/>
                                            </p:tgtEl>
                                            <p:attrNameLst>
                                              <p:attrName>style.rotation</p:attrName>
                                            </p:attrNameLst>
                                          </p:cBhvr>
                                          <p:tavLst>
                                            <p:tav tm="0">
                                              <p:val>
                                                <p:fltVal val="360"/>
                                              </p:val>
                                            </p:tav>
                                            <p:tav tm="100000">
                                              <p:val>
                                                <p:fltVal val="0"/>
                                              </p:val>
                                            </p:tav>
                                          </p:tavLst>
                                        </p:anim>
                                        <p:animEffect transition="in" filter="fade">
                                          <p:cBhvr>
                                            <p:cTn id="36" dur="500"/>
                                            <p:tgtEl>
                                              <p:spTgt spid="23"/>
                                            </p:tgtEl>
                                          </p:cBhvr>
                                        </p:animEffect>
                                      </p:childTnLst>
                                    </p:cTn>
                                  </p:par>
                                  <p:par>
                                    <p:cTn id="37" presetID="2" presetClass="entr" presetSubtype="2" decel="10000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750" fill="hold"/>
                                            <p:tgtEl>
                                              <p:spTgt spid="4"/>
                                            </p:tgtEl>
                                            <p:attrNameLst>
                                              <p:attrName>ppt_x</p:attrName>
                                            </p:attrNameLst>
                                          </p:cBhvr>
                                          <p:tavLst>
                                            <p:tav tm="0">
                                              <p:val>
                                                <p:strVal val="1+#ppt_w/2"/>
                                              </p:val>
                                            </p:tav>
                                            <p:tav tm="100000">
                                              <p:val>
                                                <p:strVal val="#ppt_x"/>
                                              </p:val>
                                            </p:tav>
                                          </p:tavLst>
                                        </p:anim>
                                        <p:anim calcmode="lin" valueType="num">
                                          <p:cBhvr additive="base">
                                            <p:cTn id="40" dur="75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4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750" fill="hold"/>
                                            <p:tgtEl>
                                              <p:spTgt spid="5"/>
                                            </p:tgtEl>
                                            <p:attrNameLst>
                                              <p:attrName>ppt_x</p:attrName>
                                            </p:attrNameLst>
                                          </p:cBhvr>
                                          <p:tavLst>
                                            <p:tav tm="0">
                                              <p:val>
                                                <p:strVal val="1+#ppt_w/2"/>
                                              </p:val>
                                            </p:tav>
                                            <p:tav tm="100000">
                                              <p:val>
                                                <p:strVal val="#ppt_x"/>
                                              </p:val>
                                            </p:tav>
                                          </p:tavLst>
                                        </p:anim>
                                        <p:anim calcmode="lin" valueType="num">
                                          <p:cBhvr additive="base">
                                            <p:cTn id="44" dur="750" fill="hold"/>
                                            <p:tgtEl>
                                              <p:spTgt spid="5"/>
                                            </p:tgtEl>
                                            <p:attrNameLst>
                                              <p:attrName>ppt_y</p:attrName>
                                            </p:attrNameLst>
                                          </p:cBhvr>
                                          <p:tavLst>
                                            <p:tav tm="0">
                                              <p:val>
                                                <p:strVal val="#ppt_y"/>
                                              </p:val>
                                            </p:tav>
                                            <p:tav tm="100000">
                                              <p:val>
                                                <p:strVal val="#ppt_y"/>
                                              </p:val>
                                            </p:tav>
                                          </p:tavLst>
                                        </p:anim>
                                      </p:childTnLst>
                                    </p:cTn>
                                  </p:par>
                                  <p:par>
                                    <p:cTn id="45" presetID="1" presetClass="entr" presetSubtype="0" fill="hold" nodeType="withEffect">
                                      <p:stCondLst>
                                        <p:cond delay="140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xit" presetSubtype="0" fill="hold" nodeType="withEffect">
                                      <p:stCondLst>
                                        <p:cond delay="160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ntr" presetSubtype="0" fill="hold" nodeType="withEffect">
                                      <p:stCondLst>
                                        <p:cond delay="160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xit" presetSubtype="0" fill="hold" nodeType="withEffect">
                                      <p:stCondLst>
                                        <p:cond delay="1800"/>
                                      </p:stCondLst>
                                      <p:childTnLst>
                                        <p:set>
                                          <p:cBhvr>
                                            <p:cTn id="52"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1+#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1+#ppt_w/2"/>
                                              </p:val>
                                            </p:tav>
                                            <p:tav tm="100000">
                                              <p:val>
                                                <p:strVal val="#ppt_x"/>
                                              </p:val>
                                            </p:tav>
                                          </p:tavLst>
                                        </p:anim>
                                        <p:anim calcmode="lin" valueType="num">
                                          <p:cBhvr additive="base">
                                            <p:cTn id="16" dur="75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1+#ppt_w/2"/>
                                              </p:val>
                                            </p:tav>
                                            <p:tav tm="100000">
                                              <p:val>
                                                <p:strVal val="#ppt_x"/>
                                              </p:val>
                                            </p:tav>
                                          </p:tavLst>
                                        </p:anim>
                                        <p:anim calcmode="lin" valueType="num">
                                          <p:cBhvr additive="base">
                                            <p:cTn id="20" dur="750" fill="hold"/>
                                            <p:tgtEl>
                                              <p:spTgt spid="19"/>
                                            </p:tgtEl>
                                            <p:attrNameLst>
                                              <p:attrName>ppt_y</p:attrName>
                                            </p:attrNameLst>
                                          </p:cBhvr>
                                          <p:tavLst>
                                            <p:tav tm="0">
                                              <p:val>
                                                <p:strVal val="#ppt_y"/>
                                              </p:val>
                                            </p:tav>
                                            <p:tav tm="100000">
                                              <p:val>
                                                <p:strVal val="#ppt_y"/>
                                              </p:val>
                                            </p:tav>
                                          </p:tavLst>
                                        </p:anim>
                                      </p:childTnLst>
                                    </p:cTn>
                                  </p:par>
                                  <p:par>
                                    <p:cTn id="21" presetID="6" presetClass="emph" presetSubtype="0" fill="hold" nodeType="withEffect">
                                      <p:stCondLst>
                                        <p:cond delay="400"/>
                                      </p:stCondLst>
                                      <p:childTnLst>
                                        <p:animScale>
                                          <p:cBhvr>
                                            <p:cTn id="22" dur="3000" fill="hold"/>
                                            <p:tgtEl>
                                              <p:spTgt spid="3"/>
                                            </p:tgtEl>
                                          </p:cBhvr>
                                          <p:by x="115000" y="115000"/>
                                        </p:animScale>
                                      </p:childTnLst>
                                    </p:cTn>
                                  </p:par>
                                  <p:par>
                                    <p:cTn id="23" presetID="6" presetClass="emph" presetSubtype="0" autoRev="1" fill="hold" nodeType="withEffect">
                                      <p:stCondLst>
                                        <p:cond delay="1500"/>
                                      </p:stCondLst>
                                      <p:childTnLst>
                                        <p:animScale>
                                          <p:cBhvr>
                                            <p:cTn id="24" dur="100" fill="hold"/>
                                            <p:tgtEl>
                                              <p:spTgt spid="3"/>
                                            </p:tgtEl>
                                          </p:cBhvr>
                                          <p:by x="120000" y="120000"/>
                                        </p:animScale>
                                      </p:childTnLst>
                                    </p:cTn>
                                  </p:par>
                                  <p:par>
                                    <p:cTn id="25" presetID="0" presetClass="path" presetSubtype="0" accel="50000" autoRev="1" fill="hold" nodeType="withEffect">
                                      <p:stCondLst>
                                        <p:cond delay="1000"/>
                                      </p:stCondLst>
                                      <p:childTnLst>
                                        <p:animMotion origin="layout" path="M 2.08333E-7 4.44444E-6 L 0.11862 4.44444E-6 L -0.11367 4.44444E-6 " pathEditMode="relative" rAng="0" ptsTypes="AAA">
                                          <p:cBhvr>
                                            <p:cTn id="26" dur="100" fill="hold"/>
                                            <p:tgtEl>
                                              <p:spTgt spid="3"/>
                                            </p:tgtEl>
                                            <p:attrNameLst>
                                              <p:attrName>ppt_x</p:attrName>
                                              <p:attrName>ppt_y</p:attrName>
                                            </p:attrNameLst>
                                          </p:cBhvr>
                                          <p:rCtr x="247" y="0"/>
                                        </p:animMotion>
                                      </p:childTnLst>
                                    </p:cTn>
                                  </p:par>
                                  <p:par>
                                    <p:cTn id="27" presetID="2" presetClass="entr" presetSubtype="8" decel="10000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750" fill="hold"/>
                                            <p:tgtEl>
                                              <p:spTgt spid="3"/>
                                            </p:tgtEl>
                                            <p:attrNameLst>
                                              <p:attrName>ppt_x</p:attrName>
                                            </p:attrNameLst>
                                          </p:cBhvr>
                                          <p:tavLst>
                                            <p:tav tm="0">
                                              <p:val>
                                                <p:strVal val="0-#ppt_w/2"/>
                                              </p:val>
                                            </p:tav>
                                            <p:tav tm="100000">
                                              <p:val>
                                                <p:strVal val="#ppt_x"/>
                                              </p:val>
                                            </p:tav>
                                          </p:tavLst>
                                        </p:anim>
                                        <p:anim calcmode="lin" valueType="num">
                                          <p:cBhvr additive="base">
                                            <p:cTn id="30" dur="750" fill="hold"/>
                                            <p:tgtEl>
                                              <p:spTgt spid="3"/>
                                            </p:tgtEl>
                                            <p:attrNameLst>
                                              <p:attrName>ppt_y</p:attrName>
                                            </p:attrNameLst>
                                          </p:cBhvr>
                                          <p:tavLst>
                                            <p:tav tm="0">
                                              <p:val>
                                                <p:strVal val="#ppt_y"/>
                                              </p:val>
                                            </p:tav>
                                            <p:tav tm="100000">
                                              <p:val>
                                                <p:strVal val="#ppt_y"/>
                                              </p:val>
                                            </p:tav>
                                          </p:tavLst>
                                        </p:anim>
                                      </p:childTnLst>
                                    </p:cTn>
                                  </p:par>
                                  <p:par>
                                    <p:cTn id="31" presetID="49" presetClass="entr" presetSubtype="0" decel="100000" fill="hold" grpId="0" nodeType="withEffect">
                                      <p:stCondLst>
                                        <p:cond delay="100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 calcmode="lin" valueType="num">
                                          <p:cBhvr>
                                            <p:cTn id="35" dur="500" fill="hold"/>
                                            <p:tgtEl>
                                              <p:spTgt spid="23"/>
                                            </p:tgtEl>
                                            <p:attrNameLst>
                                              <p:attrName>style.rotation</p:attrName>
                                            </p:attrNameLst>
                                          </p:cBhvr>
                                          <p:tavLst>
                                            <p:tav tm="0">
                                              <p:val>
                                                <p:fltVal val="360"/>
                                              </p:val>
                                            </p:tav>
                                            <p:tav tm="100000">
                                              <p:val>
                                                <p:fltVal val="0"/>
                                              </p:val>
                                            </p:tav>
                                          </p:tavLst>
                                        </p:anim>
                                        <p:animEffect transition="in" filter="fade">
                                          <p:cBhvr>
                                            <p:cTn id="36" dur="500"/>
                                            <p:tgtEl>
                                              <p:spTgt spid="23"/>
                                            </p:tgtEl>
                                          </p:cBhvr>
                                        </p:animEffect>
                                      </p:childTnLst>
                                    </p:cTn>
                                  </p:par>
                                  <p:par>
                                    <p:cTn id="37" presetID="2" presetClass="entr" presetSubtype="2" decel="10000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750" fill="hold"/>
                                            <p:tgtEl>
                                              <p:spTgt spid="4"/>
                                            </p:tgtEl>
                                            <p:attrNameLst>
                                              <p:attrName>ppt_x</p:attrName>
                                            </p:attrNameLst>
                                          </p:cBhvr>
                                          <p:tavLst>
                                            <p:tav tm="0">
                                              <p:val>
                                                <p:strVal val="1+#ppt_w/2"/>
                                              </p:val>
                                            </p:tav>
                                            <p:tav tm="100000">
                                              <p:val>
                                                <p:strVal val="#ppt_x"/>
                                              </p:val>
                                            </p:tav>
                                          </p:tavLst>
                                        </p:anim>
                                        <p:anim calcmode="lin" valueType="num">
                                          <p:cBhvr additive="base">
                                            <p:cTn id="40" dur="75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4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750" fill="hold"/>
                                            <p:tgtEl>
                                              <p:spTgt spid="5"/>
                                            </p:tgtEl>
                                            <p:attrNameLst>
                                              <p:attrName>ppt_x</p:attrName>
                                            </p:attrNameLst>
                                          </p:cBhvr>
                                          <p:tavLst>
                                            <p:tav tm="0">
                                              <p:val>
                                                <p:strVal val="1+#ppt_w/2"/>
                                              </p:val>
                                            </p:tav>
                                            <p:tav tm="100000">
                                              <p:val>
                                                <p:strVal val="#ppt_x"/>
                                              </p:val>
                                            </p:tav>
                                          </p:tavLst>
                                        </p:anim>
                                        <p:anim calcmode="lin" valueType="num">
                                          <p:cBhvr additive="base">
                                            <p:cTn id="44" dur="750" fill="hold"/>
                                            <p:tgtEl>
                                              <p:spTgt spid="5"/>
                                            </p:tgtEl>
                                            <p:attrNameLst>
                                              <p:attrName>ppt_y</p:attrName>
                                            </p:attrNameLst>
                                          </p:cBhvr>
                                          <p:tavLst>
                                            <p:tav tm="0">
                                              <p:val>
                                                <p:strVal val="#ppt_y"/>
                                              </p:val>
                                            </p:tav>
                                            <p:tav tm="100000">
                                              <p:val>
                                                <p:strVal val="#ppt_y"/>
                                              </p:val>
                                            </p:tav>
                                          </p:tavLst>
                                        </p:anim>
                                      </p:childTnLst>
                                    </p:cTn>
                                  </p:par>
                                  <p:par>
                                    <p:cTn id="45" presetID="1" presetClass="entr" presetSubtype="0" fill="hold" nodeType="withEffect">
                                      <p:stCondLst>
                                        <p:cond delay="140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xit" presetSubtype="0" fill="hold" nodeType="withEffect">
                                      <p:stCondLst>
                                        <p:cond delay="160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ntr" presetSubtype="0" fill="hold" nodeType="withEffect">
                                      <p:stCondLst>
                                        <p:cond delay="160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xit" presetSubtype="0" fill="hold" nodeType="withEffect">
                                      <p:stCondLst>
                                        <p:cond delay="1800"/>
                                      </p:stCondLst>
                                      <p:childTnLst>
                                        <p:set>
                                          <p:cBhvr>
                                            <p:cTn id="52"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3"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6" b="26"/>
          <a:stretch>
            <a:fillRect/>
          </a:stretch>
        </p:blipFill>
        <p:spPr/>
      </p:pic>
      <p:sp>
        <p:nvSpPr>
          <p:cNvPr id="12" name="FRAME MAIN PICTURE"/>
          <p:cNvSpPr/>
          <p:nvPr/>
        </p:nvSpPr>
        <p:spPr>
          <a:xfrm>
            <a:off x="3728851" y="1380259"/>
            <a:ext cx="4433455" cy="4391891"/>
          </a:xfrm>
          <a:custGeom>
            <a:avLst/>
            <a:gdLst>
              <a:gd name="connsiteX0" fmla="*/ 0 w 4433455"/>
              <a:gd name="connsiteY0" fmla="*/ 0 h 4391891"/>
              <a:gd name="connsiteX1" fmla="*/ 1900579 w 4433455"/>
              <a:gd name="connsiteY1" fmla="*/ 0 h 4391891"/>
              <a:gd name="connsiteX2" fmla="*/ 1895459 w 4433455"/>
              <a:gd name="connsiteY2" fmla="*/ 22530 h 4391891"/>
              <a:gd name="connsiteX3" fmla="*/ 22530 w 4433455"/>
              <a:gd name="connsiteY3" fmla="*/ 22530 h 4391891"/>
              <a:gd name="connsiteX4" fmla="*/ 22530 w 4433455"/>
              <a:gd name="connsiteY4" fmla="*/ 4369361 h 4391891"/>
              <a:gd name="connsiteX5" fmla="*/ 4410925 w 4433455"/>
              <a:gd name="connsiteY5" fmla="*/ 4369361 h 4391891"/>
              <a:gd name="connsiteX6" fmla="*/ 4410925 w 4433455"/>
              <a:gd name="connsiteY6" fmla="*/ 22530 h 4391891"/>
              <a:gd name="connsiteX7" fmla="*/ 3060702 w 4433455"/>
              <a:gd name="connsiteY7" fmla="*/ 22530 h 4391891"/>
              <a:gd name="connsiteX8" fmla="*/ 3058391 w 4433455"/>
              <a:gd name="connsiteY8" fmla="*/ 4041 h 4391891"/>
              <a:gd name="connsiteX9" fmla="*/ 3057657 w 4433455"/>
              <a:gd name="connsiteY9" fmla="*/ 0 h 4391891"/>
              <a:gd name="connsiteX10" fmla="*/ 4433455 w 4433455"/>
              <a:gd name="connsiteY10" fmla="*/ 0 h 4391891"/>
              <a:gd name="connsiteX11" fmla="*/ 4433455 w 4433455"/>
              <a:gd name="connsiteY11" fmla="*/ 4391891 h 4391891"/>
              <a:gd name="connsiteX12" fmla="*/ 0 w 4433455"/>
              <a:gd name="connsiteY12" fmla="*/ 4391891 h 4391891"/>
              <a:gd name="connsiteX13" fmla="*/ 0 w 4433455"/>
              <a:gd name="connsiteY13" fmla="*/ 0 h 43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3455" h="4391891">
                <a:moveTo>
                  <a:pt x="0" y="0"/>
                </a:moveTo>
                <a:lnTo>
                  <a:pt x="1900579" y="0"/>
                </a:lnTo>
                <a:lnTo>
                  <a:pt x="1895459" y="22530"/>
                </a:lnTo>
                <a:lnTo>
                  <a:pt x="22530" y="22530"/>
                </a:lnTo>
                <a:lnTo>
                  <a:pt x="22530" y="4369361"/>
                </a:lnTo>
                <a:lnTo>
                  <a:pt x="4410925" y="4369361"/>
                </a:lnTo>
                <a:lnTo>
                  <a:pt x="4410925" y="22530"/>
                </a:lnTo>
                <a:lnTo>
                  <a:pt x="3060702" y="22530"/>
                </a:lnTo>
                <a:lnTo>
                  <a:pt x="3058391" y="4041"/>
                </a:lnTo>
                <a:lnTo>
                  <a:pt x="3057657" y="0"/>
                </a:lnTo>
                <a:lnTo>
                  <a:pt x="4433455" y="0"/>
                </a:lnTo>
                <a:lnTo>
                  <a:pt x="4433455" y="4391891"/>
                </a:lnTo>
                <a:lnTo>
                  <a:pt x="0" y="439189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HAPE LAYER"/>
          <p:cNvSpPr/>
          <p:nvPr/>
        </p:nvSpPr>
        <p:spPr>
          <a:xfrm>
            <a:off x="261257" y="273638"/>
            <a:ext cx="611733" cy="611733"/>
          </a:xfrm>
          <a:custGeom>
            <a:avLst/>
            <a:gdLst>
              <a:gd name="connsiteX0" fmla="*/ 0 w 611733"/>
              <a:gd name="connsiteY0" fmla="*/ 0 h 611733"/>
              <a:gd name="connsiteX1" fmla="*/ 611733 w 611733"/>
              <a:gd name="connsiteY1" fmla="*/ 0 h 611733"/>
              <a:gd name="connsiteX2" fmla="*/ 611733 w 611733"/>
              <a:gd name="connsiteY2" fmla="*/ 611733 h 611733"/>
              <a:gd name="connsiteX3" fmla="*/ 0 w 611733"/>
              <a:gd name="connsiteY3" fmla="*/ 611733 h 611733"/>
              <a:gd name="connsiteX4" fmla="*/ 0 w 611733"/>
              <a:gd name="connsiteY4" fmla="*/ 0 h 611733"/>
              <a:gd name="connsiteX0" fmla="*/ 0 w 611733"/>
              <a:gd name="connsiteY0" fmla="*/ 0 h 611733"/>
              <a:gd name="connsiteX1" fmla="*/ 611733 w 611733"/>
              <a:gd name="connsiteY1" fmla="*/ 0 h 611733"/>
              <a:gd name="connsiteX2" fmla="*/ 0 w 611733"/>
              <a:gd name="connsiteY2" fmla="*/ 611733 h 611733"/>
              <a:gd name="connsiteX3" fmla="*/ 0 w 611733"/>
              <a:gd name="connsiteY3" fmla="*/ 0 h 611733"/>
            </a:gdLst>
            <a:ahLst/>
            <a:cxnLst>
              <a:cxn ang="0">
                <a:pos x="connsiteX0" y="connsiteY0"/>
              </a:cxn>
              <a:cxn ang="0">
                <a:pos x="connsiteX1" y="connsiteY1"/>
              </a:cxn>
              <a:cxn ang="0">
                <a:pos x="connsiteX2" y="connsiteY2"/>
              </a:cxn>
              <a:cxn ang="0">
                <a:pos x="connsiteX3" y="connsiteY3"/>
              </a:cxn>
            </a:cxnLst>
            <a:rect l="l" t="t" r="r" b="b"/>
            <a:pathLst>
              <a:path w="611733" h="611733">
                <a:moveTo>
                  <a:pt x="0" y="0"/>
                </a:moveTo>
                <a:lnTo>
                  <a:pt x="611733" y="0"/>
                </a:lnTo>
                <a:lnTo>
                  <a:pt x="0" y="611733"/>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AME TEXT RIGHT"/>
          <p:cNvSpPr/>
          <p:nvPr/>
        </p:nvSpPr>
        <p:spPr>
          <a:xfrm>
            <a:off x="9734550" y="3295650"/>
            <a:ext cx="1562100" cy="1619250"/>
          </a:xfrm>
          <a:prstGeom prst="frame">
            <a:avLst>
              <a:gd name="adj1" fmla="val 3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ITLE GOES HERE"/>
          <p:cNvSpPr txBox="1"/>
          <p:nvPr/>
        </p:nvSpPr>
        <p:spPr>
          <a:xfrm>
            <a:off x="9802216" y="3429000"/>
            <a:ext cx="1471878" cy="646331"/>
          </a:xfrm>
          <a:prstGeom prst="rect">
            <a:avLst/>
          </a:prstGeom>
          <a:noFill/>
        </p:spPr>
        <p:txBody>
          <a:bodyPr wrap="none" rtlCol="0">
            <a:spAutoFit/>
          </a:bodyPr>
          <a:lstStyle/>
          <a:p>
            <a:pPr algn="ctr"/>
            <a:r>
              <a:rPr lang="en-US" dirty="0">
                <a:solidFill>
                  <a:schemeClr val="bg1"/>
                </a:solidFill>
                <a:latin typeface="Raleway ExtraBold" panose="020B0903030101060003" pitchFamily="34" charset="0"/>
              </a:rPr>
              <a:t>TITLE</a:t>
            </a:r>
          </a:p>
          <a:p>
            <a:pPr algn="ctr"/>
            <a:r>
              <a:rPr lang="en-US" dirty="0">
                <a:solidFill>
                  <a:schemeClr val="bg1"/>
                </a:solidFill>
                <a:latin typeface="Raleway ExtraBold" panose="020B0903030101060003" pitchFamily="34" charset="0"/>
              </a:rPr>
              <a:t>GOES HERE</a:t>
            </a:r>
          </a:p>
        </p:txBody>
      </p:sp>
      <p:sp>
        <p:nvSpPr>
          <p:cNvPr id="19" name="TEXT DESCRIPTIONS LEFT"/>
          <p:cNvSpPr txBox="1"/>
          <p:nvPr/>
        </p:nvSpPr>
        <p:spPr>
          <a:xfrm>
            <a:off x="535008" y="1039605"/>
            <a:ext cx="2615293" cy="1061829"/>
          </a:xfrm>
          <a:prstGeom prst="rect">
            <a:avLst/>
          </a:prstGeom>
          <a:noFill/>
        </p:spPr>
        <p:txBody>
          <a:bodyPr wrap="square" rtlCol="0" anchor="ctr">
            <a:spAutoFit/>
          </a:bodyPr>
          <a:lstStyle/>
          <a:p>
            <a:r>
              <a:rPr lang="en-US" sz="1050" dirty="0">
                <a:solidFill>
                  <a:schemeClr val="tx1">
                    <a:lumMod val="85000"/>
                    <a:lumOff val="15000"/>
                  </a:schemeClr>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a:t>
            </a:r>
            <a:r>
              <a:rPr lang="en-US" sz="1050" dirty="0" err="1">
                <a:solidFill>
                  <a:schemeClr val="tx1">
                    <a:lumMod val="85000"/>
                    <a:lumOff val="15000"/>
                  </a:schemeClr>
                </a:solidFill>
                <a:latin typeface="Raleway" panose="020B0003030101060003" pitchFamily="34" charset="0"/>
              </a:rPr>
              <a:t>urna</a:t>
            </a:r>
            <a:r>
              <a:rPr lang="en-US" sz="1050" dirty="0">
                <a:solidFill>
                  <a:schemeClr val="tx1">
                    <a:lumMod val="85000"/>
                    <a:lumOff val="15000"/>
                  </a:schemeClr>
                </a:solidFill>
                <a:latin typeface="Raleway" panose="020B0003030101060003" pitchFamily="34" charset="0"/>
              </a:rPr>
              <a:t>.</a:t>
            </a:r>
          </a:p>
        </p:txBody>
      </p:sp>
      <p:sp>
        <p:nvSpPr>
          <p:cNvPr id="20" name="TEXT DESCRIPTIONS LEFT"/>
          <p:cNvSpPr txBox="1"/>
          <p:nvPr/>
        </p:nvSpPr>
        <p:spPr>
          <a:xfrm>
            <a:off x="279617" y="4773711"/>
            <a:ext cx="2870684" cy="1384995"/>
          </a:xfrm>
          <a:prstGeom prst="rect">
            <a:avLst/>
          </a:prstGeom>
          <a:noFill/>
        </p:spPr>
        <p:txBody>
          <a:bodyPr wrap="square" rtlCol="0" anchor="ctr">
            <a:spAutoFit/>
          </a:bodyPr>
          <a:lstStyle/>
          <a:p>
            <a:r>
              <a:rPr lang="en-US" sz="12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a:t>
            </a:r>
            <a:r>
              <a:rPr lang="en-US" sz="1200" dirty="0" err="1">
                <a:solidFill>
                  <a:schemeClr val="bg1"/>
                </a:solidFill>
                <a:latin typeface="Raleway" panose="020B0003030101060003" pitchFamily="34" charset="0"/>
              </a:rPr>
              <a:t>urna</a:t>
            </a:r>
            <a:r>
              <a:rPr lang="en-US" sz="1200" dirty="0">
                <a:solidFill>
                  <a:schemeClr val="bg1"/>
                </a:solidFill>
                <a:latin typeface="Raleway" panose="020B0003030101060003" pitchFamily="34" charset="0"/>
              </a:rPr>
              <a:t>.</a:t>
            </a:r>
          </a:p>
        </p:txBody>
      </p:sp>
      <p:sp>
        <p:nvSpPr>
          <p:cNvPr id="21" name="DOUBLE EXPOSURE"/>
          <p:cNvSpPr txBox="1"/>
          <p:nvPr/>
        </p:nvSpPr>
        <p:spPr>
          <a:xfrm>
            <a:off x="279617" y="3345240"/>
            <a:ext cx="2614818" cy="1569660"/>
          </a:xfrm>
          <a:prstGeom prst="rect">
            <a:avLst/>
          </a:prstGeom>
          <a:noFill/>
        </p:spPr>
        <p:txBody>
          <a:bodyPr wrap="none" rtlCol="0">
            <a:spAutoFit/>
          </a:bodyPr>
          <a:lstStyle/>
          <a:p>
            <a:r>
              <a:rPr lang="en-US" sz="6000" dirty="0">
                <a:solidFill>
                  <a:schemeClr val="bg1"/>
                </a:solidFill>
                <a:latin typeface="Fjalla One" panose="02000506040000020004" pitchFamily="2" charset="0"/>
              </a:rPr>
              <a:t>DOUBLE</a:t>
            </a:r>
          </a:p>
          <a:p>
            <a:r>
              <a:rPr lang="en-US" sz="3600" dirty="0">
                <a:solidFill>
                  <a:schemeClr val="bg1"/>
                </a:solidFill>
                <a:latin typeface="Raleway" panose="020B0003030101060003" pitchFamily="34" charset="0"/>
              </a:rPr>
              <a:t>EXPOSURE</a:t>
            </a:r>
          </a:p>
        </p:txBody>
      </p:sp>
      <p:sp>
        <p:nvSpPr>
          <p:cNvPr id="22" name="TEXT DESCRIPTIONS RIGHT"/>
          <p:cNvSpPr txBox="1"/>
          <p:nvPr/>
        </p:nvSpPr>
        <p:spPr>
          <a:xfrm>
            <a:off x="9784814" y="4068748"/>
            <a:ext cx="1506683" cy="630942"/>
          </a:xfrm>
          <a:prstGeom prst="rect">
            <a:avLst/>
          </a:prstGeom>
          <a:noFill/>
        </p:spPr>
        <p:txBody>
          <a:bodyPr wrap="square" rtlCol="0" anchor="ctr">
            <a:spAutoFit/>
          </a:bodyPr>
          <a:lstStyle/>
          <a:p>
            <a:pPr algn="ctr"/>
            <a:r>
              <a:rPr lang="en-US" sz="700" dirty="0">
                <a:solidFill>
                  <a:schemeClr val="bg1"/>
                </a:solidFill>
                <a:latin typeface="Raleway" panose="020B0003030101060003" pitchFamily="34" charset="0"/>
              </a:rPr>
              <a:t>Lorem ipsum dolor sit amet, consectetuer adipiscing elit. Maecenas porttitor congue massa. Fusce posuere, magna sed pulvinar ultricies, </a:t>
            </a:r>
            <a:r>
              <a:rPr lang="en-US" sz="700" dirty="0" err="1">
                <a:solidFill>
                  <a:schemeClr val="bg1"/>
                </a:solidFill>
                <a:latin typeface="Raleway" panose="020B0003030101060003" pitchFamily="34" charset="0"/>
              </a:rPr>
              <a:t>purus</a:t>
            </a:r>
            <a:endParaRPr lang="en-US" sz="700" dirty="0">
              <a:solidFill>
                <a:schemeClr val="bg1"/>
              </a:solidFill>
              <a:latin typeface="Raleway" panose="020B0003030101060003" pitchFamily="34" charset="0"/>
            </a:endParaRPr>
          </a:p>
        </p:txBody>
      </p:sp>
      <p:grpSp>
        <p:nvGrpSpPr>
          <p:cNvPr id="31" name="DOT PATERN">
            <a:extLst>
              <a:ext uri="{FF2B5EF4-FFF2-40B4-BE49-F238E27FC236}">
                <a16:creationId xmlns:a16="http://schemas.microsoft.com/office/drawing/2014/main" id="{303AA81E-4EEC-47AA-9842-0DA9A188E69C}"/>
              </a:ext>
            </a:extLst>
          </p:cNvPr>
          <p:cNvGrpSpPr/>
          <p:nvPr/>
        </p:nvGrpSpPr>
        <p:grpSpPr>
          <a:xfrm rot="5400000">
            <a:off x="3116837" y="1486965"/>
            <a:ext cx="13498731" cy="1429635"/>
            <a:chOff x="-49417" y="2973164"/>
            <a:chExt cx="13498731" cy="1429635"/>
          </a:xfrm>
          <a:solidFill>
            <a:srgbClr val="79DCFF">
              <a:alpha val="58000"/>
            </a:srgbClr>
          </a:solidFill>
        </p:grpSpPr>
        <p:pic>
          <p:nvPicPr>
            <p:cNvPr id="32" name="DOTS SHAPE">
              <a:extLst>
                <a:ext uri="{FF2B5EF4-FFF2-40B4-BE49-F238E27FC236}">
                  <a16:creationId xmlns:a16="http://schemas.microsoft.com/office/drawing/2014/main" id="{0613EEC5-37FF-4B0E-8850-291E3F95B33B}"/>
                </a:ext>
              </a:extLst>
            </p:cNvPr>
            <p:cNvPicPr>
              <a:picLocks noChangeAspect="1"/>
            </p:cNvPicPr>
            <p:nvPr/>
          </p:nvPicPr>
          <p:blipFill rotWithShape="1">
            <a:blip r:embed="rId3">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49417" y="2973164"/>
              <a:ext cx="2695575" cy="1429635"/>
            </a:xfrm>
            <a:prstGeom prst="rect">
              <a:avLst/>
            </a:prstGeom>
          </p:spPr>
        </p:pic>
        <p:pic>
          <p:nvPicPr>
            <p:cNvPr id="33" name="DOTS SHAPE">
              <a:extLst>
                <a:ext uri="{FF2B5EF4-FFF2-40B4-BE49-F238E27FC236}">
                  <a16:creationId xmlns:a16="http://schemas.microsoft.com/office/drawing/2014/main" id="{50A4BCF2-A2F4-41EB-AAC4-2107DACE0B79}"/>
                </a:ext>
              </a:extLst>
            </p:cNvPr>
            <p:cNvPicPr>
              <a:picLocks noChangeAspect="1"/>
            </p:cNvPicPr>
            <p:nvPr/>
          </p:nvPicPr>
          <p:blipFill rotWithShape="1">
            <a:blip r:embed="rId3">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2646158" y="2973164"/>
              <a:ext cx="2695575" cy="1429635"/>
            </a:xfrm>
            <a:prstGeom prst="rect">
              <a:avLst/>
            </a:prstGeom>
          </p:spPr>
        </p:pic>
        <p:pic>
          <p:nvPicPr>
            <p:cNvPr id="34" name="DOTS SHAPE">
              <a:extLst>
                <a:ext uri="{FF2B5EF4-FFF2-40B4-BE49-F238E27FC236}">
                  <a16:creationId xmlns:a16="http://schemas.microsoft.com/office/drawing/2014/main" id="{A62D943F-1D91-4E07-ADBF-59725E17094C}"/>
                </a:ext>
              </a:extLst>
            </p:cNvPr>
            <p:cNvPicPr>
              <a:picLocks noChangeAspect="1"/>
            </p:cNvPicPr>
            <p:nvPr/>
          </p:nvPicPr>
          <p:blipFill rotWithShape="1">
            <a:blip r:embed="rId3">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5341733" y="2973164"/>
              <a:ext cx="2695575" cy="1429635"/>
            </a:xfrm>
            <a:prstGeom prst="rect">
              <a:avLst/>
            </a:prstGeom>
          </p:spPr>
        </p:pic>
        <p:pic>
          <p:nvPicPr>
            <p:cNvPr id="35" name="DOTS SHAPE">
              <a:extLst>
                <a:ext uri="{FF2B5EF4-FFF2-40B4-BE49-F238E27FC236}">
                  <a16:creationId xmlns:a16="http://schemas.microsoft.com/office/drawing/2014/main" id="{F869E6DE-4439-44E2-B729-9FA47D2E5074}"/>
                </a:ext>
              </a:extLst>
            </p:cNvPr>
            <p:cNvPicPr>
              <a:picLocks noChangeAspect="1"/>
            </p:cNvPicPr>
            <p:nvPr/>
          </p:nvPicPr>
          <p:blipFill rotWithShape="1">
            <a:blip r:embed="rId3">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8058164" y="2973164"/>
              <a:ext cx="2695575" cy="1429635"/>
            </a:xfrm>
            <a:prstGeom prst="rect">
              <a:avLst/>
            </a:prstGeom>
          </p:spPr>
        </p:pic>
        <p:pic>
          <p:nvPicPr>
            <p:cNvPr id="36" name="DOTS SHAPE">
              <a:extLst>
                <a:ext uri="{FF2B5EF4-FFF2-40B4-BE49-F238E27FC236}">
                  <a16:creationId xmlns:a16="http://schemas.microsoft.com/office/drawing/2014/main" id="{CA665240-7661-433C-AC89-5F091F897A7D}"/>
                </a:ext>
              </a:extLst>
            </p:cNvPr>
            <p:cNvPicPr>
              <a:picLocks noChangeAspect="1"/>
            </p:cNvPicPr>
            <p:nvPr/>
          </p:nvPicPr>
          <p:blipFill rotWithShape="1">
            <a:blip r:embed="rId3">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10753739" y="2973164"/>
              <a:ext cx="2695575" cy="1429635"/>
            </a:xfrm>
            <a:prstGeom prst="rect">
              <a:avLst/>
            </a:prstGeom>
          </p:spPr>
        </p:pic>
      </p:grpSp>
      <p:grpSp>
        <p:nvGrpSpPr>
          <p:cNvPr id="37" name="DOT PATERN">
            <a:extLst>
              <a:ext uri="{FF2B5EF4-FFF2-40B4-BE49-F238E27FC236}">
                <a16:creationId xmlns:a16="http://schemas.microsoft.com/office/drawing/2014/main" id="{274F806E-9EAA-4B46-AC2D-AE00D17F1BCE}"/>
              </a:ext>
            </a:extLst>
          </p:cNvPr>
          <p:cNvGrpSpPr/>
          <p:nvPr/>
        </p:nvGrpSpPr>
        <p:grpSpPr>
          <a:xfrm rot="5400000">
            <a:off x="-3209515" y="4514337"/>
            <a:ext cx="13498731" cy="1429635"/>
            <a:chOff x="-49417" y="2973164"/>
            <a:chExt cx="13498731" cy="1429635"/>
          </a:xfrm>
          <a:solidFill>
            <a:schemeClr val="bg1">
              <a:alpha val="58000"/>
            </a:schemeClr>
          </a:solidFill>
        </p:grpSpPr>
        <p:pic>
          <p:nvPicPr>
            <p:cNvPr id="38" name="DOTS SHAPE">
              <a:extLst>
                <a:ext uri="{FF2B5EF4-FFF2-40B4-BE49-F238E27FC236}">
                  <a16:creationId xmlns:a16="http://schemas.microsoft.com/office/drawing/2014/main" id="{C5AAEF4D-1501-46A3-9C38-E49301B58FD3}"/>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49417" y="2973164"/>
              <a:ext cx="2695575" cy="1429635"/>
            </a:xfrm>
            <a:prstGeom prst="rect">
              <a:avLst/>
            </a:prstGeom>
          </p:spPr>
        </p:pic>
        <p:pic>
          <p:nvPicPr>
            <p:cNvPr id="39" name="DOTS SHAPE">
              <a:extLst>
                <a:ext uri="{FF2B5EF4-FFF2-40B4-BE49-F238E27FC236}">
                  <a16:creationId xmlns:a16="http://schemas.microsoft.com/office/drawing/2014/main" id="{41D5F4ED-0DF1-4F35-91B8-383DA6889E37}"/>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2646158" y="2973164"/>
              <a:ext cx="2695575" cy="1429635"/>
            </a:xfrm>
            <a:prstGeom prst="rect">
              <a:avLst/>
            </a:prstGeom>
          </p:spPr>
        </p:pic>
        <p:pic>
          <p:nvPicPr>
            <p:cNvPr id="40" name="DOTS SHAPE">
              <a:extLst>
                <a:ext uri="{FF2B5EF4-FFF2-40B4-BE49-F238E27FC236}">
                  <a16:creationId xmlns:a16="http://schemas.microsoft.com/office/drawing/2014/main" id="{264EED36-5CA5-461B-9F72-00B4EF07223C}"/>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5341733" y="2973164"/>
              <a:ext cx="2695575" cy="1429635"/>
            </a:xfrm>
            <a:prstGeom prst="rect">
              <a:avLst/>
            </a:prstGeom>
          </p:spPr>
        </p:pic>
        <p:pic>
          <p:nvPicPr>
            <p:cNvPr id="41" name="DOTS SHAPE">
              <a:extLst>
                <a:ext uri="{FF2B5EF4-FFF2-40B4-BE49-F238E27FC236}">
                  <a16:creationId xmlns:a16="http://schemas.microsoft.com/office/drawing/2014/main" id="{DD66CA30-1A40-4BB6-ADAE-30888FB91E27}"/>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8058164" y="2973164"/>
              <a:ext cx="2695575" cy="1429635"/>
            </a:xfrm>
            <a:prstGeom prst="rect">
              <a:avLst/>
            </a:prstGeom>
          </p:spPr>
        </p:pic>
        <p:pic>
          <p:nvPicPr>
            <p:cNvPr id="42" name="DOTS SHAPE">
              <a:extLst>
                <a:ext uri="{FF2B5EF4-FFF2-40B4-BE49-F238E27FC236}">
                  <a16:creationId xmlns:a16="http://schemas.microsoft.com/office/drawing/2014/main" id="{27EEF31D-B202-41BA-B5F6-FE1C3888B384}"/>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10753739" y="2973164"/>
              <a:ext cx="2695575" cy="1429635"/>
            </a:xfrm>
            <a:prstGeom prst="rect">
              <a:avLst/>
            </a:prstGeom>
          </p:spPr>
        </p:pic>
      </p:grpSp>
      <p:sp>
        <p:nvSpPr>
          <p:cNvPr id="43" name="STAR SHAPE">
            <a:extLst>
              <a:ext uri="{FF2B5EF4-FFF2-40B4-BE49-F238E27FC236}">
                <a16:creationId xmlns:a16="http://schemas.microsoft.com/office/drawing/2014/main" id="{15BFBA0A-18BA-4D44-8312-86E8B3ED74D8}"/>
              </a:ext>
            </a:extLst>
          </p:cNvPr>
          <p:cNvSpPr/>
          <p:nvPr/>
        </p:nvSpPr>
        <p:spPr>
          <a:xfrm>
            <a:off x="1534886" y="4223573"/>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STAR SHAPE">
            <a:extLst>
              <a:ext uri="{FF2B5EF4-FFF2-40B4-BE49-F238E27FC236}">
                <a16:creationId xmlns:a16="http://schemas.microsoft.com/office/drawing/2014/main" id="{3B786D63-1C2E-4527-B400-9A624FF46E5B}"/>
              </a:ext>
            </a:extLst>
          </p:cNvPr>
          <p:cNvSpPr/>
          <p:nvPr/>
        </p:nvSpPr>
        <p:spPr>
          <a:xfrm>
            <a:off x="561492" y="5993379"/>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STAR SHAPE">
            <a:extLst>
              <a:ext uri="{FF2B5EF4-FFF2-40B4-BE49-F238E27FC236}">
                <a16:creationId xmlns:a16="http://schemas.microsoft.com/office/drawing/2014/main" id="{512EF17B-EF12-40E8-AFC9-DE2763E52A7A}"/>
              </a:ext>
            </a:extLst>
          </p:cNvPr>
          <p:cNvSpPr/>
          <p:nvPr/>
        </p:nvSpPr>
        <p:spPr>
          <a:xfrm>
            <a:off x="2154318" y="2306282"/>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STAR SHAPE">
            <a:extLst>
              <a:ext uri="{FF2B5EF4-FFF2-40B4-BE49-F238E27FC236}">
                <a16:creationId xmlns:a16="http://schemas.microsoft.com/office/drawing/2014/main" id="{0BEED2DE-A82A-4243-A4D1-528A551F984F}"/>
              </a:ext>
            </a:extLst>
          </p:cNvPr>
          <p:cNvSpPr/>
          <p:nvPr/>
        </p:nvSpPr>
        <p:spPr>
          <a:xfrm>
            <a:off x="652932" y="536476"/>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STAR SHAPE">
            <a:extLst>
              <a:ext uri="{FF2B5EF4-FFF2-40B4-BE49-F238E27FC236}">
                <a16:creationId xmlns:a16="http://schemas.microsoft.com/office/drawing/2014/main" id="{71E136CE-9FAE-4133-9272-B7D070A2D3DF}"/>
              </a:ext>
            </a:extLst>
          </p:cNvPr>
          <p:cNvSpPr/>
          <p:nvPr/>
        </p:nvSpPr>
        <p:spPr>
          <a:xfrm>
            <a:off x="10386867" y="1244398"/>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STAR SHAPE">
            <a:extLst>
              <a:ext uri="{FF2B5EF4-FFF2-40B4-BE49-F238E27FC236}">
                <a16:creationId xmlns:a16="http://schemas.microsoft.com/office/drawing/2014/main" id="{16710ADF-A362-4CB4-8CF8-324BEF055FF0}"/>
              </a:ext>
            </a:extLst>
          </p:cNvPr>
          <p:cNvSpPr/>
          <p:nvPr/>
        </p:nvSpPr>
        <p:spPr>
          <a:xfrm>
            <a:off x="11006300" y="3993132"/>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STAR SHAPE">
            <a:extLst>
              <a:ext uri="{FF2B5EF4-FFF2-40B4-BE49-F238E27FC236}">
                <a16:creationId xmlns:a16="http://schemas.microsoft.com/office/drawing/2014/main" id="{A8B818A5-564F-4C75-92FB-79B123F4A91A}"/>
              </a:ext>
            </a:extLst>
          </p:cNvPr>
          <p:cNvSpPr/>
          <p:nvPr/>
        </p:nvSpPr>
        <p:spPr>
          <a:xfrm>
            <a:off x="4693955" y="3369954"/>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0" name="STAR SHAPE">
            <a:extLst>
              <a:ext uri="{FF2B5EF4-FFF2-40B4-BE49-F238E27FC236}">
                <a16:creationId xmlns:a16="http://schemas.microsoft.com/office/drawing/2014/main" id="{8B6D1612-7396-447B-A92C-87B3BB35CBF1}"/>
              </a:ext>
            </a:extLst>
          </p:cNvPr>
          <p:cNvSpPr/>
          <p:nvPr/>
        </p:nvSpPr>
        <p:spPr>
          <a:xfrm>
            <a:off x="9177500" y="3369954"/>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STAR SHAPE">
            <a:extLst>
              <a:ext uri="{FF2B5EF4-FFF2-40B4-BE49-F238E27FC236}">
                <a16:creationId xmlns:a16="http://schemas.microsoft.com/office/drawing/2014/main" id="{E0729E8A-B48F-48B2-A786-374D34F62C64}"/>
              </a:ext>
            </a:extLst>
          </p:cNvPr>
          <p:cNvSpPr/>
          <p:nvPr/>
        </p:nvSpPr>
        <p:spPr>
          <a:xfrm>
            <a:off x="9383977" y="5229047"/>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STAR SHAPE">
            <a:extLst>
              <a:ext uri="{FF2B5EF4-FFF2-40B4-BE49-F238E27FC236}">
                <a16:creationId xmlns:a16="http://schemas.microsoft.com/office/drawing/2014/main" id="{604F9F2A-385C-484B-907A-B9501805B7EF}"/>
              </a:ext>
            </a:extLst>
          </p:cNvPr>
          <p:cNvSpPr/>
          <p:nvPr/>
        </p:nvSpPr>
        <p:spPr>
          <a:xfrm>
            <a:off x="4090219" y="4843005"/>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STAR SHAPE">
            <a:extLst>
              <a:ext uri="{FF2B5EF4-FFF2-40B4-BE49-F238E27FC236}">
                <a16:creationId xmlns:a16="http://schemas.microsoft.com/office/drawing/2014/main" id="{32379A45-25CE-4062-B2AC-1CBEE993AD97}"/>
              </a:ext>
            </a:extLst>
          </p:cNvPr>
          <p:cNvSpPr/>
          <p:nvPr/>
        </p:nvSpPr>
        <p:spPr>
          <a:xfrm>
            <a:off x="2718619" y="6039099"/>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STAR SHAPE">
            <a:extLst>
              <a:ext uri="{FF2B5EF4-FFF2-40B4-BE49-F238E27FC236}">
                <a16:creationId xmlns:a16="http://schemas.microsoft.com/office/drawing/2014/main" id="{30EB4CB1-6190-4B4E-8C19-122DB602F2CC}"/>
              </a:ext>
            </a:extLst>
          </p:cNvPr>
          <p:cNvSpPr/>
          <p:nvPr/>
        </p:nvSpPr>
        <p:spPr>
          <a:xfrm>
            <a:off x="2793976" y="5721530"/>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LOREM"/>
          <p:cNvSpPr txBox="1"/>
          <p:nvPr/>
        </p:nvSpPr>
        <p:spPr>
          <a:xfrm>
            <a:off x="3396343" y="395725"/>
            <a:ext cx="864083" cy="369332"/>
          </a:xfrm>
          <a:prstGeom prst="rect">
            <a:avLst/>
          </a:prstGeom>
          <a:noFill/>
        </p:spPr>
        <p:txBody>
          <a:bodyPr wrap="none" rtlCol="0" anchor="ctr">
            <a:spAutoFit/>
          </a:bodyPr>
          <a:lstStyle/>
          <a:p>
            <a:pPr algn="ctr"/>
            <a:r>
              <a:rPr lang="en-US" dirty="0">
                <a:solidFill>
                  <a:schemeClr val="bg1">
                    <a:lumMod val="50000"/>
                  </a:schemeClr>
                </a:solidFill>
              </a:rPr>
              <a:t>LOREM</a:t>
            </a:r>
          </a:p>
        </p:txBody>
      </p:sp>
      <p:sp>
        <p:nvSpPr>
          <p:cNvPr id="24" name="IPSUM"/>
          <p:cNvSpPr txBox="1"/>
          <p:nvPr/>
        </p:nvSpPr>
        <p:spPr>
          <a:xfrm>
            <a:off x="5690279" y="395725"/>
            <a:ext cx="811441" cy="369332"/>
          </a:xfrm>
          <a:prstGeom prst="rect">
            <a:avLst/>
          </a:prstGeom>
          <a:noFill/>
        </p:spPr>
        <p:txBody>
          <a:bodyPr wrap="none" rtlCol="0" anchor="ctr">
            <a:spAutoFit/>
          </a:bodyPr>
          <a:lstStyle/>
          <a:p>
            <a:pPr algn="ctr"/>
            <a:r>
              <a:rPr lang="en-US" dirty="0">
                <a:solidFill>
                  <a:schemeClr val="bg1">
                    <a:lumMod val="50000"/>
                  </a:schemeClr>
                </a:solidFill>
              </a:rPr>
              <a:t>IPSUM</a:t>
            </a:r>
          </a:p>
        </p:txBody>
      </p:sp>
      <p:sp>
        <p:nvSpPr>
          <p:cNvPr id="25" name="DOLOR"/>
          <p:cNvSpPr txBox="1"/>
          <p:nvPr/>
        </p:nvSpPr>
        <p:spPr>
          <a:xfrm>
            <a:off x="7693936" y="395725"/>
            <a:ext cx="849656" cy="369332"/>
          </a:xfrm>
          <a:prstGeom prst="rect">
            <a:avLst/>
          </a:prstGeom>
          <a:noFill/>
        </p:spPr>
        <p:txBody>
          <a:bodyPr wrap="none" rtlCol="0" anchor="ctr">
            <a:spAutoFit/>
          </a:bodyPr>
          <a:lstStyle/>
          <a:p>
            <a:pPr algn="ctr"/>
            <a:r>
              <a:rPr lang="en-US" dirty="0">
                <a:solidFill>
                  <a:schemeClr val="bg1">
                    <a:lumMod val="50000"/>
                  </a:schemeClr>
                </a:solidFill>
              </a:rPr>
              <a:t>DOLOR</a:t>
            </a:r>
          </a:p>
        </p:txBody>
      </p:sp>
      <p:grpSp>
        <p:nvGrpSpPr>
          <p:cNvPr id="29" name="MENU ICON"/>
          <p:cNvGrpSpPr/>
          <p:nvPr/>
        </p:nvGrpSpPr>
        <p:grpSpPr>
          <a:xfrm>
            <a:off x="11215420" y="511486"/>
            <a:ext cx="264981" cy="137811"/>
            <a:chOff x="11199093" y="502564"/>
            <a:chExt cx="264981" cy="137811"/>
          </a:xfrm>
          <a:solidFill>
            <a:schemeClr val="bg1">
              <a:lumMod val="50000"/>
            </a:schemeClr>
          </a:solidFill>
        </p:grpSpPr>
        <p:sp>
          <p:nvSpPr>
            <p:cNvPr id="26" name="LINE">
              <a:extLst>
                <a:ext uri="{FF2B5EF4-FFF2-40B4-BE49-F238E27FC236}">
                  <a16:creationId xmlns:a16="http://schemas.microsoft.com/office/drawing/2014/main" id="{BA56EE90-8B84-4B44-87AB-D2702C9C6848}"/>
                </a:ext>
              </a:extLst>
            </p:cNvPr>
            <p:cNvSpPr/>
            <p:nvPr/>
          </p:nvSpPr>
          <p:spPr>
            <a:xfrm>
              <a:off x="11199093" y="502564"/>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LINE">
              <a:extLst>
                <a:ext uri="{FF2B5EF4-FFF2-40B4-BE49-F238E27FC236}">
                  <a16:creationId xmlns:a16="http://schemas.microsoft.com/office/drawing/2014/main" id="{5C70254C-2B78-4E23-AD3A-5A7E152193B0}"/>
                </a:ext>
              </a:extLst>
            </p:cNvPr>
            <p:cNvSpPr/>
            <p:nvPr/>
          </p:nvSpPr>
          <p:spPr>
            <a:xfrm>
              <a:off x="11199093" y="559105"/>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LINE">
              <a:extLst>
                <a:ext uri="{FF2B5EF4-FFF2-40B4-BE49-F238E27FC236}">
                  <a16:creationId xmlns:a16="http://schemas.microsoft.com/office/drawing/2014/main" id="{35CE4F97-4C37-4937-B6E0-C4E2CED67DA3}"/>
                </a:ext>
              </a:extLst>
            </p:cNvPr>
            <p:cNvSpPr/>
            <p:nvPr/>
          </p:nvSpPr>
          <p:spPr>
            <a:xfrm>
              <a:off x="11199093" y="612943"/>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30" name="LOREM"/>
          <p:cNvSpPr txBox="1"/>
          <p:nvPr/>
        </p:nvSpPr>
        <p:spPr>
          <a:xfrm>
            <a:off x="10255752" y="395725"/>
            <a:ext cx="864083" cy="369332"/>
          </a:xfrm>
          <a:prstGeom prst="rect">
            <a:avLst/>
          </a:prstGeom>
          <a:noFill/>
        </p:spPr>
        <p:txBody>
          <a:bodyPr wrap="none" rtlCol="0" anchor="ctr">
            <a:spAutoFit/>
          </a:bodyPr>
          <a:lstStyle/>
          <a:p>
            <a:pPr algn="ctr"/>
            <a:r>
              <a:rPr lang="en-US" dirty="0">
                <a:solidFill>
                  <a:schemeClr val="bg1">
                    <a:lumMod val="50000"/>
                  </a:schemeClr>
                </a:solidFill>
              </a:rPr>
              <a:t>LOREM</a:t>
            </a:r>
          </a:p>
        </p:txBody>
      </p:sp>
      <p:sp>
        <p:nvSpPr>
          <p:cNvPr id="52" name="STAR">
            <a:extLst>
              <a:ext uri="{FF2B5EF4-FFF2-40B4-BE49-F238E27FC236}">
                <a16:creationId xmlns:a16="http://schemas.microsoft.com/office/drawing/2014/main" id="{E21ECDB6-323A-4D92-BDF1-4E6200AA4CB8}"/>
              </a:ext>
            </a:extLst>
          </p:cNvPr>
          <p:cNvSpPr/>
          <p:nvPr/>
        </p:nvSpPr>
        <p:spPr>
          <a:xfrm>
            <a:off x="3278145" y="1034971"/>
            <a:ext cx="45720" cy="45720"/>
          </a:xfrm>
          <a:prstGeom prst="star4">
            <a:avLst>
              <a:gd name="adj" fmla="val 28907"/>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414064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360"/>
                                          </p:val>
                                        </p:tav>
                                        <p:tav tm="100000">
                                          <p:val>
                                            <p:fltVal val="0"/>
                                          </p:val>
                                        </p:tav>
                                      </p:tavLst>
                                    </p:anim>
                                    <p:animEffect transition="in" filter="fade">
                                      <p:cBhvr>
                                        <p:cTn id="10" dur="500"/>
                                        <p:tgtEl>
                                          <p:spTgt spid="16"/>
                                        </p:tgtEl>
                                      </p:cBhvr>
                                    </p:animEffect>
                                  </p:childTnLst>
                                </p:cTn>
                              </p:par>
                              <p:par>
                                <p:cTn id="11" presetID="10" presetClass="entr" presetSubtype="0" repeatCount="400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
                                        <p:tgtEl>
                                          <p:spTgt spid="19"/>
                                        </p:tgtEl>
                                      </p:cBhvr>
                                    </p:animEffect>
                                  </p:childTnLst>
                                </p:cTn>
                              </p:par>
                              <p:par>
                                <p:cTn id="14" presetID="2" presetClass="entr" presetSubtype="8" decel="100000" fill="hold" grpId="0" nodeType="withEffect">
                                  <p:stCondLst>
                                    <p:cond delay="40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750" fill="hold"/>
                                        <p:tgtEl>
                                          <p:spTgt spid="20"/>
                                        </p:tgtEl>
                                        <p:attrNameLst>
                                          <p:attrName>ppt_x</p:attrName>
                                        </p:attrNameLst>
                                      </p:cBhvr>
                                      <p:tavLst>
                                        <p:tav tm="0">
                                          <p:val>
                                            <p:strVal val="0-#ppt_w/2"/>
                                          </p:val>
                                        </p:tav>
                                        <p:tav tm="100000">
                                          <p:val>
                                            <p:strVal val="#ppt_x"/>
                                          </p:val>
                                        </p:tav>
                                      </p:tavLst>
                                    </p:anim>
                                    <p:anim calcmode="lin" valueType="num">
                                      <p:cBhvr additive="base">
                                        <p:cTn id="17" dur="750" fill="hold"/>
                                        <p:tgtEl>
                                          <p:spTgt spid="20"/>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750" fill="hold"/>
                                        <p:tgtEl>
                                          <p:spTgt spid="22"/>
                                        </p:tgtEl>
                                        <p:attrNameLst>
                                          <p:attrName>ppt_x</p:attrName>
                                        </p:attrNameLst>
                                      </p:cBhvr>
                                      <p:tavLst>
                                        <p:tav tm="0">
                                          <p:val>
                                            <p:strVal val="1+#ppt_w/2"/>
                                          </p:val>
                                        </p:tav>
                                        <p:tav tm="100000">
                                          <p:val>
                                            <p:strVal val="#ppt_x"/>
                                          </p:val>
                                        </p:tav>
                                      </p:tavLst>
                                    </p:anim>
                                    <p:anim calcmode="lin" valueType="num">
                                      <p:cBhvr additive="base">
                                        <p:cTn id="21" dur="750" fill="hold"/>
                                        <p:tgtEl>
                                          <p:spTgt spid="22"/>
                                        </p:tgtEl>
                                        <p:attrNameLst>
                                          <p:attrName>ppt_y</p:attrName>
                                        </p:attrNameLst>
                                      </p:cBhvr>
                                      <p:tavLst>
                                        <p:tav tm="0">
                                          <p:val>
                                            <p:strVal val="#ppt_y"/>
                                          </p:val>
                                        </p:tav>
                                        <p:tav tm="100000">
                                          <p:val>
                                            <p:strVal val="#ppt_y"/>
                                          </p:val>
                                        </p:tav>
                                      </p:tavLst>
                                    </p:anim>
                                  </p:childTnLst>
                                </p:cTn>
                              </p:par>
                              <p:par>
                                <p:cTn id="22" presetID="21" presetClass="entr" presetSubtype="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heel(1)">
                                      <p:cBhvr>
                                        <p:cTn id="24" dur="2000"/>
                                        <p:tgtEl>
                                          <p:spTgt spid="12"/>
                                        </p:tgtEl>
                                      </p:cBhvr>
                                    </p:animEffect>
                                  </p:childTnLst>
                                </p:cTn>
                              </p:par>
                              <p:par>
                                <p:cTn id="25" presetID="6" presetClass="emph" presetSubtype="0" fill="hold" grpId="1" nodeType="withEffect">
                                  <p:stCondLst>
                                    <p:cond delay="0"/>
                                  </p:stCondLst>
                                  <p:childTnLst>
                                    <p:animScale>
                                      <p:cBhvr>
                                        <p:cTn id="26" dur="3000" fill="hold"/>
                                        <p:tgtEl>
                                          <p:spTgt spid="12"/>
                                        </p:tgtEl>
                                      </p:cBhvr>
                                      <p:by x="120000" y="120000"/>
                                    </p:animScale>
                                  </p:childTnLst>
                                </p:cTn>
                              </p:par>
                              <p:par>
                                <p:cTn id="27" presetID="1" presetClass="entr" presetSubtype="0" fill="hold" nodeType="withEffect">
                                  <p:stCondLst>
                                    <p:cond delay="140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xit" presetSubtype="0" fill="hold" nodeType="withEffect">
                                  <p:stCondLst>
                                    <p:cond delay="160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ntr" presetSubtype="0" fill="hold" nodeType="withEffect">
                                  <p:stCondLst>
                                    <p:cond delay="160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xit" presetSubtype="0" fill="hold" nodeType="withEffect">
                                  <p:stCondLst>
                                    <p:cond delay="1800"/>
                                  </p:stCondLst>
                                  <p:childTnLst>
                                    <p:set>
                                      <p:cBhvr>
                                        <p:cTn id="34" dur="1" fill="hold">
                                          <p:stCondLst>
                                            <p:cond delay="0"/>
                                          </p:stCondLst>
                                        </p:cTn>
                                        <p:tgtEl>
                                          <p:spTgt spid="37"/>
                                        </p:tgtEl>
                                        <p:attrNameLst>
                                          <p:attrName>style.visibility</p:attrName>
                                        </p:attrNameLst>
                                      </p:cBhvr>
                                      <p:to>
                                        <p:strVal val="hidden"/>
                                      </p:to>
                                    </p:set>
                                  </p:childTnLst>
                                </p:cTn>
                              </p:par>
                              <p:par>
                                <p:cTn id="35" presetID="10" presetClass="entr" presetSubtype="0" repeatCount="indefinite"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
                                        <p:tgtEl>
                                          <p:spTgt spid="43"/>
                                        </p:tgtEl>
                                      </p:cBhvr>
                                    </p:animEffect>
                                  </p:childTnLst>
                                </p:cTn>
                              </p:par>
                              <p:par>
                                <p:cTn id="38" presetID="35" presetClass="path" presetSubtype="0" decel="100000" fill="hold" grpId="1" nodeType="withEffect">
                                  <p:stCondLst>
                                    <p:cond delay="0"/>
                                  </p:stCondLst>
                                  <p:childTnLst>
                                    <p:animMotion origin="layout" path="M -4.375E-6 -2.96296E-6 L -0.08737 0.07199 " pathEditMode="relative" rAng="0" ptsTypes="AA">
                                      <p:cBhvr>
                                        <p:cTn id="39" dur="3000" fill="hold"/>
                                        <p:tgtEl>
                                          <p:spTgt spid="43"/>
                                        </p:tgtEl>
                                        <p:attrNameLst>
                                          <p:attrName>ppt_x</p:attrName>
                                          <p:attrName>ppt_y</p:attrName>
                                        </p:attrNameLst>
                                      </p:cBhvr>
                                      <p:rCtr x="-4375" y="3588"/>
                                    </p:animMotion>
                                  </p:childTnLst>
                                </p:cTn>
                              </p:par>
                              <p:par>
                                <p:cTn id="40" presetID="10" presetClass="entr" presetSubtype="0" repeatCount="indefinite"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
                                        <p:tgtEl>
                                          <p:spTgt spid="44"/>
                                        </p:tgtEl>
                                      </p:cBhvr>
                                    </p:animEffect>
                                  </p:childTnLst>
                                </p:cTn>
                              </p:par>
                              <p:par>
                                <p:cTn id="43" presetID="35" presetClass="path" presetSubtype="0" decel="100000" fill="hold" grpId="1" nodeType="withEffect">
                                  <p:stCondLst>
                                    <p:cond delay="0"/>
                                  </p:stCondLst>
                                  <p:childTnLst>
                                    <p:animMotion origin="layout" path="M 3.33333E-6 -3.33333E-6 L -0.08737 0.07199 " pathEditMode="relative" rAng="0" ptsTypes="AA">
                                      <p:cBhvr>
                                        <p:cTn id="44" dur="3000" fill="hold"/>
                                        <p:tgtEl>
                                          <p:spTgt spid="44"/>
                                        </p:tgtEl>
                                        <p:attrNameLst>
                                          <p:attrName>ppt_x</p:attrName>
                                          <p:attrName>ppt_y</p:attrName>
                                        </p:attrNameLst>
                                      </p:cBhvr>
                                      <p:rCtr x="-4375" y="3588"/>
                                    </p:animMotion>
                                  </p:childTnLst>
                                </p:cTn>
                              </p:par>
                              <p:par>
                                <p:cTn id="45" presetID="10" presetClass="entr" presetSubtype="0" repeatCount="indefinite"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
                                        <p:tgtEl>
                                          <p:spTgt spid="45"/>
                                        </p:tgtEl>
                                      </p:cBhvr>
                                    </p:animEffect>
                                  </p:childTnLst>
                                </p:cTn>
                              </p:par>
                              <p:par>
                                <p:cTn id="48" presetID="35" presetClass="path" presetSubtype="0" decel="100000" fill="hold" grpId="1" nodeType="withEffect">
                                  <p:stCondLst>
                                    <p:cond delay="0"/>
                                  </p:stCondLst>
                                  <p:childTnLst>
                                    <p:animMotion origin="layout" path="M 4.375E-6 -3.33333E-6 L -0.08855 -0.09768 " pathEditMode="relative" rAng="0" ptsTypes="AA">
                                      <p:cBhvr>
                                        <p:cTn id="49" dur="3000" fill="hold"/>
                                        <p:tgtEl>
                                          <p:spTgt spid="45"/>
                                        </p:tgtEl>
                                        <p:attrNameLst>
                                          <p:attrName>ppt_x</p:attrName>
                                          <p:attrName>ppt_y</p:attrName>
                                        </p:attrNameLst>
                                      </p:cBhvr>
                                      <p:rCtr x="-4427" y="-4884"/>
                                    </p:animMotion>
                                  </p:childTnLst>
                                </p:cTn>
                              </p:par>
                              <p:par>
                                <p:cTn id="50" presetID="10" presetClass="entr" presetSubtype="0" repeatCount="indefinite"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100"/>
                                        <p:tgtEl>
                                          <p:spTgt spid="46"/>
                                        </p:tgtEl>
                                      </p:cBhvr>
                                    </p:animEffect>
                                  </p:childTnLst>
                                </p:cTn>
                              </p:par>
                              <p:par>
                                <p:cTn id="53" presetID="35" presetClass="path" presetSubtype="0" decel="100000" fill="hold" grpId="1" nodeType="withEffect">
                                  <p:stCondLst>
                                    <p:cond delay="0"/>
                                  </p:stCondLst>
                                  <p:childTnLst>
                                    <p:animMotion origin="layout" path="M 1.45833E-6 -1.48148E-6 L -0.08854 -0.09768 " pathEditMode="relative" rAng="0" ptsTypes="AA">
                                      <p:cBhvr>
                                        <p:cTn id="54" dur="3000" fill="hold"/>
                                        <p:tgtEl>
                                          <p:spTgt spid="46"/>
                                        </p:tgtEl>
                                        <p:attrNameLst>
                                          <p:attrName>ppt_x</p:attrName>
                                          <p:attrName>ppt_y</p:attrName>
                                        </p:attrNameLst>
                                      </p:cBhvr>
                                      <p:rCtr x="-4427" y="-4884"/>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100"/>
                                        <p:tgtEl>
                                          <p:spTgt spid="47"/>
                                        </p:tgtEl>
                                      </p:cBhvr>
                                    </p:animEffect>
                                  </p:childTnLst>
                                </p:cTn>
                              </p:par>
                              <p:par>
                                <p:cTn id="58" presetID="35" presetClass="path" presetSubtype="0" decel="100000" fill="hold" grpId="1" nodeType="withEffect">
                                  <p:stCondLst>
                                    <p:cond delay="0"/>
                                  </p:stCondLst>
                                  <p:childTnLst>
                                    <p:animMotion origin="layout" path="M 3.95833E-6 -2.22222E-6 L 0.08997 -0.09977 " pathEditMode="relative" rAng="0" ptsTypes="AA">
                                      <p:cBhvr>
                                        <p:cTn id="59" dur="3000" fill="hold"/>
                                        <p:tgtEl>
                                          <p:spTgt spid="47"/>
                                        </p:tgtEl>
                                        <p:attrNameLst>
                                          <p:attrName>ppt_x</p:attrName>
                                          <p:attrName>ppt_y</p:attrName>
                                        </p:attrNameLst>
                                      </p:cBhvr>
                                      <p:rCtr x="4492" y="-5000"/>
                                    </p:animMotion>
                                  </p:childTnLst>
                                </p:cTn>
                              </p:par>
                              <p:par>
                                <p:cTn id="60" presetID="10" presetClass="entr" presetSubtype="0" repeatCount="indefinite" fill="hold" grpId="0"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100"/>
                                        <p:tgtEl>
                                          <p:spTgt spid="48"/>
                                        </p:tgtEl>
                                      </p:cBhvr>
                                    </p:animEffect>
                                  </p:childTnLst>
                                </p:cTn>
                              </p:par>
                              <p:par>
                                <p:cTn id="63" presetID="35" presetClass="path" presetSubtype="0" decel="100000" fill="hold" grpId="1" nodeType="withEffect">
                                  <p:stCondLst>
                                    <p:cond delay="0"/>
                                  </p:stCondLst>
                                  <p:childTnLst>
                                    <p:animMotion origin="layout" path="M 2.70833E-6 3.33333E-6 L 0.09349 0.07338 " pathEditMode="relative" rAng="0" ptsTypes="AA">
                                      <p:cBhvr>
                                        <p:cTn id="64" dur="3000" fill="hold"/>
                                        <p:tgtEl>
                                          <p:spTgt spid="48"/>
                                        </p:tgtEl>
                                        <p:attrNameLst>
                                          <p:attrName>ppt_x</p:attrName>
                                          <p:attrName>ppt_y</p:attrName>
                                        </p:attrNameLst>
                                      </p:cBhvr>
                                      <p:rCtr x="4674" y="3657"/>
                                    </p:animMotion>
                                  </p:childTnLst>
                                </p:cTn>
                              </p:par>
                              <p:par>
                                <p:cTn id="65" presetID="10" presetClass="entr" presetSubtype="0" repeatCount="indefinite"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100"/>
                                        <p:tgtEl>
                                          <p:spTgt spid="49"/>
                                        </p:tgtEl>
                                      </p:cBhvr>
                                    </p:animEffect>
                                  </p:childTnLst>
                                </p:cTn>
                              </p:par>
                              <p:par>
                                <p:cTn id="68" presetID="35" presetClass="path" presetSubtype="0" fill="hold" grpId="1" nodeType="withEffect">
                                  <p:stCondLst>
                                    <p:cond delay="0"/>
                                  </p:stCondLst>
                                  <p:childTnLst>
                                    <p:animMotion origin="layout" path="M 1.04167E-6 4.07407E-6 L 0.17422 0.16782 " pathEditMode="relative" rAng="0" ptsTypes="AA">
                                      <p:cBhvr>
                                        <p:cTn id="69" dur="3000" fill="hold"/>
                                        <p:tgtEl>
                                          <p:spTgt spid="49"/>
                                        </p:tgtEl>
                                        <p:attrNameLst>
                                          <p:attrName>ppt_x</p:attrName>
                                          <p:attrName>ppt_y</p:attrName>
                                        </p:attrNameLst>
                                      </p:cBhvr>
                                      <p:rCtr x="8711" y="8380"/>
                                    </p:animMotion>
                                  </p:childTnLst>
                                </p:cTn>
                              </p:par>
                              <p:par>
                                <p:cTn id="70" presetID="10" presetClass="entr" presetSubtype="0" repeatCount="indefinite"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100"/>
                                        <p:tgtEl>
                                          <p:spTgt spid="50"/>
                                        </p:tgtEl>
                                      </p:cBhvr>
                                    </p:animEffect>
                                  </p:childTnLst>
                                </p:cTn>
                              </p:par>
                              <p:par>
                                <p:cTn id="73" presetID="35" presetClass="path" presetSubtype="0" decel="100000" fill="hold" grpId="1" nodeType="withEffect">
                                  <p:stCondLst>
                                    <p:cond delay="0"/>
                                  </p:stCondLst>
                                  <p:childTnLst>
                                    <p:animMotion origin="layout" path="M 2.70833E-6 4.07407E-6 L 0.10117 -0.08102 " pathEditMode="relative" rAng="0" ptsTypes="AA">
                                      <p:cBhvr>
                                        <p:cTn id="74" dur="3000" fill="hold"/>
                                        <p:tgtEl>
                                          <p:spTgt spid="50"/>
                                        </p:tgtEl>
                                        <p:attrNameLst>
                                          <p:attrName>ppt_x</p:attrName>
                                          <p:attrName>ppt_y</p:attrName>
                                        </p:attrNameLst>
                                      </p:cBhvr>
                                      <p:rCtr x="5052" y="-4051"/>
                                    </p:animMotion>
                                  </p:childTnLst>
                                </p:cTn>
                              </p:par>
                              <p:par>
                                <p:cTn id="75" presetID="10" presetClass="entr" presetSubtype="0" repeatCount="indefinite"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100"/>
                                        <p:tgtEl>
                                          <p:spTgt spid="51"/>
                                        </p:tgtEl>
                                      </p:cBhvr>
                                    </p:animEffect>
                                  </p:childTnLst>
                                </p:cTn>
                              </p:par>
                              <p:par>
                                <p:cTn id="78" presetID="35" presetClass="path" presetSubtype="0" fill="hold" grpId="1" nodeType="withEffect">
                                  <p:stCondLst>
                                    <p:cond delay="0"/>
                                  </p:stCondLst>
                                  <p:childTnLst>
                                    <p:animMotion origin="layout" path="M -4.375E-6 -7.40741E-7 L 0.08425 0.1081 " pathEditMode="relative" rAng="0" ptsTypes="AA">
                                      <p:cBhvr>
                                        <p:cTn id="79" dur="3000" fill="hold"/>
                                        <p:tgtEl>
                                          <p:spTgt spid="51"/>
                                        </p:tgtEl>
                                        <p:attrNameLst>
                                          <p:attrName>ppt_x</p:attrName>
                                          <p:attrName>ppt_y</p:attrName>
                                        </p:attrNameLst>
                                      </p:cBhvr>
                                      <p:rCtr x="4206" y="5394"/>
                                    </p:animMotion>
                                  </p:childTnLst>
                                </p:cTn>
                              </p:par>
                              <p:par>
                                <p:cTn id="80" presetID="10" presetClass="entr" presetSubtype="0" repeatCount="indefinite"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100"/>
                                        <p:tgtEl>
                                          <p:spTgt spid="52"/>
                                        </p:tgtEl>
                                      </p:cBhvr>
                                    </p:animEffect>
                                  </p:childTnLst>
                                </p:cTn>
                              </p:par>
                              <p:par>
                                <p:cTn id="83" presetID="35" presetClass="path" presetSubtype="0" decel="100000" fill="hold" grpId="1" nodeType="withEffect">
                                  <p:stCondLst>
                                    <p:cond delay="0"/>
                                  </p:stCondLst>
                                  <p:childTnLst>
                                    <p:animMotion origin="layout" path="M -3.125E-6 3.33333E-6 L -0.06211 -0.15764 " pathEditMode="relative" rAng="0" ptsTypes="AA">
                                      <p:cBhvr>
                                        <p:cTn id="84" dur="3000" fill="hold"/>
                                        <p:tgtEl>
                                          <p:spTgt spid="52"/>
                                        </p:tgtEl>
                                        <p:attrNameLst>
                                          <p:attrName>ppt_x</p:attrName>
                                          <p:attrName>ppt_y</p:attrName>
                                        </p:attrNameLst>
                                      </p:cBhvr>
                                      <p:rCtr x="-3112" y="-7894"/>
                                    </p:animMotion>
                                  </p:childTnLst>
                                </p:cTn>
                              </p:par>
                              <p:par>
                                <p:cTn id="85" presetID="10" presetClass="entr" presetSubtype="0" repeatCount="indefinite"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100"/>
                                        <p:tgtEl>
                                          <p:spTgt spid="53"/>
                                        </p:tgtEl>
                                      </p:cBhvr>
                                    </p:animEffect>
                                  </p:childTnLst>
                                </p:cTn>
                              </p:par>
                              <p:par>
                                <p:cTn id="88" presetID="35" presetClass="path" presetSubtype="0" fill="hold" grpId="1" nodeType="withEffect">
                                  <p:stCondLst>
                                    <p:cond delay="0"/>
                                  </p:stCondLst>
                                  <p:childTnLst>
                                    <p:animMotion origin="layout" path="M 2.08333E-7 -7.40741E-7 L 0.05143 -0.08704 " pathEditMode="relative" rAng="0" ptsTypes="AA">
                                      <p:cBhvr>
                                        <p:cTn id="89" dur="3000" fill="hold"/>
                                        <p:tgtEl>
                                          <p:spTgt spid="53"/>
                                        </p:tgtEl>
                                        <p:attrNameLst>
                                          <p:attrName>ppt_x</p:attrName>
                                          <p:attrName>ppt_y</p:attrName>
                                        </p:attrNameLst>
                                      </p:cBhvr>
                                      <p:rCtr x="2565" y="-4352"/>
                                    </p:animMotion>
                                  </p:childTnLst>
                                </p:cTn>
                              </p:par>
                              <p:par>
                                <p:cTn id="90" presetID="10" presetClass="entr" presetSubtype="0" repeatCount="indefinite"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100"/>
                                        <p:tgtEl>
                                          <p:spTgt spid="54"/>
                                        </p:tgtEl>
                                      </p:cBhvr>
                                    </p:animEffect>
                                  </p:childTnLst>
                                </p:cTn>
                              </p:par>
                              <p:par>
                                <p:cTn id="93" presetID="35" presetClass="path" presetSubtype="0" decel="100000" fill="hold" grpId="1" nodeType="withEffect">
                                  <p:stCondLst>
                                    <p:cond delay="0"/>
                                  </p:stCondLst>
                                  <p:childTnLst>
                                    <p:animMotion origin="layout" path="M 2.08333E-7 3.7037E-6 L -2.70833E-6 6.93889E-17 " pathEditMode="relative" rAng="0" ptsTypes="AA">
                                      <p:cBhvr>
                                        <p:cTn id="94" dur="3000" fill="hold"/>
                                        <p:tgtEl>
                                          <p:spTgt spid="54"/>
                                        </p:tgtEl>
                                        <p:attrNameLst>
                                          <p:attrName>ppt_x</p:attrName>
                                          <p:attrName>ppt_y</p:attrName>
                                        </p:attrNameLst>
                                      </p:cBhvr>
                                      <p:rCtr x="-2409" y="-6065"/>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fade">
                                      <p:cBhvr>
                                        <p:cTn id="97" dur="100"/>
                                        <p:tgtEl>
                                          <p:spTgt spid="55"/>
                                        </p:tgtEl>
                                      </p:cBhvr>
                                    </p:animEffect>
                                  </p:childTnLst>
                                </p:cTn>
                              </p:par>
                              <p:par>
                                <p:cTn id="98" presetID="35" presetClass="path" presetSubtype="0" fill="hold" grpId="1" nodeType="withEffect">
                                  <p:stCondLst>
                                    <p:cond delay="0"/>
                                  </p:stCondLst>
                                  <p:childTnLst>
                                    <p:animMotion origin="layout" path="M -4.79167E-6 -2.59259E-6 L 0.03764 -0.05995 " pathEditMode="relative" rAng="0" ptsTypes="AA">
                                      <p:cBhvr>
                                        <p:cTn id="99" dur="3000" fill="hold"/>
                                        <p:tgtEl>
                                          <p:spTgt spid="55"/>
                                        </p:tgtEl>
                                        <p:attrNameLst>
                                          <p:attrName>ppt_x</p:attrName>
                                          <p:attrName>ppt_y</p:attrName>
                                        </p:attrNameLst>
                                      </p:cBhvr>
                                      <p:rCtr x="1875" y="-3009"/>
                                    </p:animMotion>
                                  </p:childTnLst>
                                </p:cTn>
                              </p:par>
                              <p:par>
                                <p:cTn id="100" presetID="2" presetClass="entr" presetSubtype="2" decel="100000"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750" fill="hold"/>
                                        <p:tgtEl>
                                          <p:spTgt spid="23"/>
                                        </p:tgtEl>
                                        <p:attrNameLst>
                                          <p:attrName>ppt_x</p:attrName>
                                        </p:attrNameLst>
                                      </p:cBhvr>
                                      <p:tavLst>
                                        <p:tav tm="0">
                                          <p:val>
                                            <p:strVal val="1+#ppt_w/2"/>
                                          </p:val>
                                        </p:tav>
                                        <p:tav tm="100000">
                                          <p:val>
                                            <p:strVal val="#ppt_x"/>
                                          </p:val>
                                        </p:tav>
                                      </p:tavLst>
                                    </p:anim>
                                    <p:anim calcmode="lin" valueType="num">
                                      <p:cBhvr additive="base">
                                        <p:cTn id="103" dur="750" fill="hold"/>
                                        <p:tgtEl>
                                          <p:spTgt spid="23"/>
                                        </p:tgtEl>
                                        <p:attrNameLst>
                                          <p:attrName>ppt_y</p:attrName>
                                        </p:attrNameLst>
                                      </p:cBhvr>
                                      <p:tavLst>
                                        <p:tav tm="0">
                                          <p:val>
                                            <p:strVal val="#ppt_y"/>
                                          </p:val>
                                        </p:tav>
                                        <p:tav tm="100000">
                                          <p:val>
                                            <p:strVal val="#ppt_y"/>
                                          </p:val>
                                        </p:tav>
                                      </p:tavLst>
                                    </p:anim>
                                  </p:childTnLst>
                                </p:cTn>
                              </p:par>
                              <p:par>
                                <p:cTn id="104" presetID="2" presetClass="entr" presetSubtype="2" decel="100000" fill="hold" grpId="0" nodeType="withEffect">
                                  <p:stCondLst>
                                    <p:cond delay="200"/>
                                  </p:stCondLst>
                                  <p:childTnLst>
                                    <p:set>
                                      <p:cBhvr>
                                        <p:cTn id="105" dur="1" fill="hold">
                                          <p:stCondLst>
                                            <p:cond delay="0"/>
                                          </p:stCondLst>
                                        </p:cTn>
                                        <p:tgtEl>
                                          <p:spTgt spid="24"/>
                                        </p:tgtEl>
                                        <p:attrNameLst>
                                          <p:attrName>style.visibility</p:attrName>
                                        </p:attrNameLst>
                                      </p:cBhvr>
                                      <p:to>
                                        <p:strVal val="visible"/>
                                      </p:to>
                                    </p:set>
                                    <p:anim calcmode="lin" valueType="num">
                                      <p:cBhvr additive="base">
                                        <p:cTn id="106" dur="750" fill="hold"/>
                                        <p:tgtEl>
                                          <p:spTgt spid="24"/>
                                        </p:tgtEl>
                                        <p:attrNameLst>
                                          <p:attrName>ppt_x</p:attrName>
                                        </p:attrNameLst>
                                      </p:cBhvr>
                                      <p:tavLst>
                                        <p:tav tm="0">
                                          <p:val>
                                            <p:strVal val="1+#ppt_w/2"/>
                                          </p:val>
                                        </p:tav>
                                        <p:tav tm="100000">
                                          <p:val>
                                            <p:strVal val="#ppt_x"/>
                                          </p:val>
                                        </p:tav>
                                      </p:tavLst>
                                    </p:anim>
                                    <p:anim calcmode="lin" valueType="num">
                                      <p:cBhvr additive="base">
                                        <p:cTn id="107" dur="750" fill="hold"/>
                                        <p:tgtEl>
                                          <p:spTgt spid="24"/>
                                        </p:tgtEl>
                                        <p:attrNameLst>
                                          <p:attrName>ppt_y</p:attrName>
                                        </p:attrNameLst>
                                      </p:cBhvr>
                                      <p:tavLst>
                                        <p:tav tm="0">
                                          <p:val>
                                            <p:strVal val="#ppt_y"/>
                                          </p:val>
                                        </p:tav>
                                        <p:tav tm="100000">
                                          <p:val>
                                            <p:strVal val="#ppt_y"/>
                                          </p:val>
                                        </p:tav>
                                      </p:tavLst>
                                    </p:anim>
                                  </p:childTnLst>
                                </p:cTn>
                              </p:par>
                              <p:par>
                                <p:cTn id="108" presetID="2" presetClass="entr" presetSubtype="2" decel="100000" fill="hold" grpId="0" nodeType="withEffect">
                                  <p:stCondLst>
                                    <p:cond delay="30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750" fill="hold"/>
                                        <p:tgtEl>
                                          <p:spTgt spid="25"/>
                                        </p:tgtEl>
                                        <p:attrNameLst>
                                          <p:attrName>ppt_x</p:attrName>
                                        </p:attrNameLst>
                                      </p:cBhvr>
                                      <p:tavLst>
                                        <p:tav tm="0">
                                          <p:val>
                                            <p:strVal val="1+#ppt_w/2"/>
                                          </p:val>
                                        </p:tav>
                                        <p:tav tm="100000">
                                          <p:val>
                                            <p:strVal val="#ppt_x"/>
                                          </p:val>
                                        </p:tav>
                                      </p:tavLst>
                                    </p:anim>
                                    <p:anim calcmode="lin" valueType="num">
                                      <p:cBhvr additive="base">
                                        <p:cTn id="111" dur="750" fill="hold"/>
                                        <p:tgtEl>
                                          <p:spTgt spid="25"/>
                                        </p:tgtEl>
                                        <p:attrNameLst>
                                          <p:attrName>ppt_y</p:attrName>
                                        </p:attrNameLst>
                                      </p:cBhvr>
                                      <p:tavLst>
                                        <p:tav tm="0">
                                          <p:val>
                                            <p:strVal val="#ppt_y"/>
                                          </p:val>
                                        </p:tav>
                                        <p:tav tm="100000">
                                          <p:val>
                                            <p:strVal val="#ppt_y"/>
                                          </p:val>
                                        </p:tav>
                                      </p:tavLst>
                                    </p:anim>
                                  </p:childTnLst>
                                </p:cTn>
                              </p:par>
                              <p:par>
                                <p:cTn id="112" presetID="2" presetClass="entr" presetSubtype="2" decel="100000" fill="hold" nodeType="withEffect">
                                  <p:stCondLst>
                                    <p:cond delay="400"/>
                                  </p:stCondLst>
                                  <p:childTnLst>
                                    <p:set>
                                      <p:cBhvr>
                                        <p:cTn id="113" dur="1" fill="hold">
                                          <p:stCondLst>
                                            <p:cond delay="0"/>
                                          </p:stCondLst>
                                        </p:cTn>
                                        <p:tgtEl>
                                          <p:spTgt spid="29"/>
                                        </p:tgtEl>
                                        <p:attrNameLst>
                                          <p:attrName>style.visibility</p:attrName>
                                        </p:attrNameLst>
                                      </p:cBhvr>
                                      <p:to>
                                        <p:strVal val="visible"/>
                                      </p:to>
                                    </p:set>
                                    <p:anim calcmode="lin" valueType="num">
                                      <p:cBhvr additive="base">
                                        <p:cTn id="114" dur="750" fill="hold"/>
                                        <p:tgtEl>
                                          <p:spTgt spid="29"/>
                                        </p:tgtEl>
                                        <p:attrNameLst>
                                          <p:attrName>ppt_x</p:attrName>
                                        </p:attrNameLst>
                                      </p:cBhvr>
                                      <p:tavLst>
                                        <p:tav tm="0">
                                          <p:val>
                                            <p:strVal val="1+#ppt_w/2"/>
                                          </p:val>
                                        </p:tav>
                                        <p:tav tm="100000">
                                          <p:val>
                                            <p:strVal val="#ppt_x"/>
                                          </p:val>
                                        </p:tav>
                                      </p:tavLst>
                                    </p:anim>
                                    <p:anim calcmode="lin" valueType="num">
                                      <p:cBhvr additive="base">
                                        <p:cTn id="115" dur="750" fill="hold"/>
                                        <p:tgtEl>
                                          <p:spTgt spid="29"/>
                                        </p:tgtEl>
                                        <p:attrNameLst>
                                          <p:attrName>ppt_y</p:attrName>
                                        </p:attrNameLst>
                                      </p:cBhvr>
                                      <p:tavLst>
                                        <p:tav tm="0">
                                          <p:val>
                                            <p:strVal val="#ppt_y"/>
                                          </p:val>
                                        </p:tav>
                                        <p:tav tm="100000">
                                          <p:val>
                                            <p:strVal val="#ppt_y"/>
                                          </p:val>
                                        </p:tav>
                                      </p:tavLst>
                                    </p:anim>
                                  </p:childTnLst>
                                </p:cTn>
                              </p:par>
                              <p:par>
                                <p:cTn id="116" presetID="2" presetClass="entr" presetSubtype="2" decel="100000" fill="hold" grpId="0" nodeType="withEffect">
                                  <p:stCondLst>
                                    <p:cond delay="600"/>
                                  </p:stCondLst>
                                  <p:childTnLst>
                                    <p:set>
                                      <p:cBhvr>
                                        <p:cTn id="117" dur="1" fill="hold">
                                          <p:stCondLst>
                                            <p:cond delay="0"/>
                                          </p:stCondLst>
                                        </p:cTn>
                                        <p:tgtEl>
                                          <p:spTgt spid="30"/>
                                        </p:tgtEl>
                                        <p:attrNameLst>
                                          <p:attrName>style.visibility</p:attrName>
                                        </p:attrNameLst>
                                      </p:cBhvr>
                                      <p:to>
                                        <p:strVal val="visible"/>
                                      </p:to>
                                    </p:set>
                                    <p:anim calcmode="lin" valueType="num">
                                      <p:cBhvr additive="base">
                                        <p:cTn id="118" dur="750" fill="hold"/>
                                        <p:tgtEl>
                                          <p:spTgt spid="30"/>
                                        </p:tgtEl>
                                        <p:attrNameLst>
                                          <p:attrName>ppt_x</p:attrName>
                                        </p:attrNameLst>
                                      </p:cBhvr>
                                      <p:tavLst>
                                        <p:tav tm="0">
                                          <p:val>
                                            <p:strVal val="1+#ppt_w/2"/>
                                          </p:val>
                                        </p:tav>
                                        <p:tav tm="100000">
                                          <p:val>
                                            <p:strVal val="#ppt_x"/>
                                          </p:val>
                                        </p:tav>
                                      </p:tavLst>
                                    </p:anim>
                                    <p:anim calcmode="lin" valueType="num">
                                      <p:cBhvr additive="base">
                                        <p:cTn id="119" dur="750" fill="hold"/>
                                        <p:tgtEl>
                                          <p:spTgt spid="30"/>
                                        </p:tgtEl>
                                        <p:attrNameLst>
                                          <p:attrName>ppt_y</p:attrName>
                                        </p:attrNameLst>
                                      </p:cBhvr>
                                      <p:tavLst>
                                        <p:tav tm="0">
                                          <p:val>
                                            <p:strVal val="#ppt_y"/>
                                          </p:val>
                                        </p:tav>
                                        <p:tav tm="100000">
                                          <p:val>
                                            <p:strVal val="#ppt_y"/>
                                          </p:val>
                                        </p:tav>
                                      </p:tavLst>
                                    </p:anim>
                                  </p:childTnLst>
                                </p:cTn>
                              </p:par>
                              <p:par>
                                <p:cTn id="120" presetID="21" presetClass="entr" presetSubtype="1" fill="hold" grpId="0" nodeType="with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wheel(1)">
                                      <p:cBhvr>
                                        <p:cTn id="1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6" grpId="0" animBg="1"/>
      <p:bldP spid="17" grpId="0" animBg="1"/>
      <p:bldP spid="19" grpId="0"/>
      <p:bldP spid="20" grpId="0"/>
      <p:bldP spid="22" grpId="0"/>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3" grpId="0" animBg="1"/>
      <p:bldP spid="53" grpId="1" animBg="1"/>
      <p:bldP spid="54" grpId="0" animBg="1"/>
      <p:bldP spid="54" grpId="1" animBg="1"/>
      <p:bldP spid="55" grpId="0" animBg="1"/>
      <p:bldP spid="55" grpId="1" animBg="1"/>
      <p:bldP spid="23" grpId="0"/>
      <p:bldP spid="24" grpId="0"/>
      <p:bldP spid="25" grpId="0"/>
      <p:bldP spid="30" grpId="0"/>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6" b="46"/>
          <a:stretch>
            <a:fillRect/>
          </a:stretch>
        </p:blipFill>
        <p:spPr/>
      </p:pic>
      <p:sp>
        <p:nvSpPr>
          <p:cNvPr id="6" name="TRANSPARANT SHAPE"/>
          <p:cNvSpPr/>
          <p:nvPr/>
        </p:nvSpPr>
        <p:spPr>
          <a:xfrm>
            <a:off x="447675" y="457200"/>
            <a:ext cx="11296650" cy="5943600"/>
          </a:xfrm>
          <a:prstGeom prst="rect">
            <a:avLst/>
          </a:prstGeom>
          <a:solidFill>
            <a:schemeClr val="bg1">
              <a:lumMod val="8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HOTO GALLERY">
            <a:extLst>
              <a:ext uri="{FF2B5EF4-FFF2-40B4-BE49-F238E27FC236}">
                <a16:creationId xmlns:a16="http://schemas.microsoft.com/office/drawing/2014/main" id="{939ACB0E-339F-4FCC-9631-DAF831DDB78F}"/>
              </a:ext>
            </a:extLst>
          </p:cNvPr>
          <p:cNvSpPr txBox="1"/>
          <p:nvPr/>
        </p:nvSpPr>
        <p:spPr>
          <a:xfrm>
            <a:off x="4104945" y="1222196"/>
            <a:ext cx="3991798" cy="646331"/>
          </a:xfrm>
          <a:prstGeom prst="rect">
            <a:avLst/>
          </a:prstGeom>
          <a:noFill/>
        </p:spPr>
        <p:txBody>
          <a:bodyPr wrap="none" rtlCol="0" anchor="ctr">
            <a:spAutoFit/>
          </a:bodyPr>
          <a:lstStyle/>
          <a:p>
            <a:pPr algn="ctr"/>
            <a:r>
              <a:rPr lang="id-ID" sz="3600" dirty="0">
                <a:solidFill>
                  <a:schemeClr val="tx1">
                    <a:lumMod val="65000"/>
                    <a:lumOff val="35000"/>
                  </a:schemeClr>
                </a:solidFill>
                <a:latin typeface="Raleway ExtraBold" panose="020B0903030101060003" pitchFamily="34" charset="0"/>
              </a:rPr>
              <a:t>PHOTO</a:t>
            </a:r>
            <a:r>
              <a:rPr lang="id-ID" sz="3600" dirty="0">
                <a:solidFill>
                  <a:srgbClr val="45C9D7"/>
                </a:solidFill>
                <a:latin typeface="Raleway ExtraBold" panose="020B0903030101060003" pitchFamily="34" charset="0"/>
              </a:rPr>
              <a:t> </a:t>
            </a:r>
            <a:r>
              <a:rPr lang="id-ID" sz="3600" dirty="0">
                <a:solidFill>
                  <a:schemeClr val="bg1"/>
                </a:solidFill>
                <a:latin typeface="Raleway ExtraBold" panose="020B0903030101060003" pitchFamily="34" charset="0"/>
              </a:rPr>
              <a:t>GALLERY</a:t>
            </a:r>
          </a:p>
        </p:txBody>
      </p:sp>
      <p:sp>
        <p:nvSpPr>
          <p:cNvPr id="8" name="TEXT DESCRIPTIONS">
            <a:extLst>
              <a:ext uri="{FF2B5EF4-FFF2-40B4-BE49-F238E27FC236}">
                <a16:creationId xmlns:a16="http://schemas.microsoft.com/office/drawing/2014/main" id="{063EEAD9-5D21-491F-9E08-CA1749C4875C}"/>
              </a:ext>
            </a:extLst>
          </p:cNvPr>
          <p:cNvSpPr txBox="1"/>
          <p:nvPr/>
        </p:nvSpPr>
        <p:spPr>
          <a:xfrm>
            <a:off x="1838323" y="1859260"/>
            <a:ext cx="8515352" cy="854080"/>
          </a:xfrm>
          <a:prstGeom prst="rect">
            <a:avLst/>
          </a:prstGeom>
          <a:noFill/>
        </p:spPr>
        <p:txBody>
          <a:bodyPr wrap="square" rtlCol="0" anchor="ctr">
            <a:spAutoFit/>
          </a:bodyPr>
          <a:lstStyle/>
          <a:p>
            <a:pPr algn="ctr">
              <a:lnSpc>
                <a:spcPct val="150000"/>
              </a:lnSpc>
            </a:pPr>
            <a:r>
              <a:rPr lang="id-ID" sz="11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urna. Lorem ipsum dolor sit amet, consectetuer adipiscing elit. Maecenas porttitor congue massa. Fusce posuere, magna sed pulvinar</a:t>
            </a:r>
          </a:p>
        </p:txBody>
      </p:sp>
      <p:pic>
        <p:nvPicPr>
          <p:cNvPr id="17" name="PICTURE PLACEHOLDER 2"/>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332" b="1332"/>
          <a:stretch>
            <a:fillRect/>
          </a:stretch>
        </p:blipFill>
        <p:spPr/>
      </p:pic>
      <p:pic>
        <p:nvPicPr>
          <p:cNvPr id="18" name="PICTURE PLACEHOLDER 3"/>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1332" b="1332"/>
          <a:stretch>
            <a:fillRect/>
          </a:stretch>
        </p:blipFill>
        <p:spPr/>
      </p:pic>
      <p:pic>
        <p:nvPicPr>
          <p:cNvPr id="16" name="PICTURE PLACEHOLDER 1"/>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t="1332" b="1332"/>
          <a:stretch>
            <a:fillRect/>
          </a:stretch>
        </p:blipFill>
        <p:spPr/>
      </p:pic>
      <p:sp>
        <p:nvSpPr>
          <p:cNvPr id="20" name="SHAPE LAYER"/>
          <p:cNvSpPr/>
          <p:nvPr/>
        </p:nvSpPr>
        <p:spPr>
          <a:xfrm>
            <a:off x="720391" y="686663"/>
            <a:ext cx="611733" cy="611733"/>
          </a:xfrm>
          <a:custGeom>
            <a:avLst/>
            <a:gdLst>
              <a:gd name="connsiteX0" fmla="*/ 0 w 611733"/>
              <a:gd name="connsiteY0" fmla="*/ 0 h 611733"/>
              <a:gd name="connsiteX1" fmla="*/ 611733 w 611733"/>
              <a:gd name="connsiteY1" fmla="*/ 0 h 611733"/>
              <a:gd name="connsiteX2" fmla="*/ 611733 w 611733"/>
              <a:gd name="connsiteY2" fmla="*/ 611733 h 611733"/>
              <a:gd name="connsiteX3" fmla="*/ 0 w 611733"/>
              <a:gd name="connsiteY3" fmla="*/ 611733 h 611733"/>
              <a:gd name="connsiteX4" fmla="*/ 0 w 611733"/>
              <a:gd name="connsiteY4" fmla="*/ 0 h 611733"/>
              <a:gd name="connsiteX0" fmla="*/ 0 w 611733"/>
              <a:gd name="connsiteY0" fmla="*/ 0 h 611733"/>
              <a:gd name="connsiteX1" fmla="*/ 611733 w 611733"/>
              <a:gd name="connsiteY1" fmla="*/ 0 h 611733"/>
              <a:gd name="connsiteX2" fmla="*/ 0 w 611733"/>
              <a:gd name="connsiteY2" fmla="*/ 611733 h 611733"/>
              <a:gd name="connsiteX3" fmla="*/ 0 w 611733"/>
              <a:gd name="connsiteY3" fmla="*/ 0 h 611733"/>
            </a:gdLst>
            <a:ahLst/>
            <a:cxnLst>
              <a:cxn ang="0">
                <a:pos x="connsiteX0" y="connsiteY0"/>
              </a:cxn>
              <a:cxn ang="0">
                <a:pos x="connsiteX1" y="connsiteY1"/>
              </a:cxn>
              <a:cxn ang="0">
                <a:pos x="connsiteX2" y="connsiteY2"/>
              </a:cxn>
              <a:cxn ang="0">
                <a:pos x="connsiteX3" y="connsiteY3"/>
              </a:cxn>
            </a:cxnLst>
            <a:rect l="l" t="t" r="r" b="b"/>
            <a:pathLst>
              <a:path w="611733" h="611733">
                <a:moveTo>
                  <a:pt x="0" y="0"/>
                </a:moveTo>
                <a:lnTo>
                  <a:pt x="611733" y="0"/>
                </a:lnTo>
                <a:lnTo>
                  <a:pt x="0" y="611733"/>
                </a:lnTo>
                <a:lnTo>
                  <a:pt x="0"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ICON MENU"/>
          <p:cNvGrpSpPr/>
          <p:nvPr/>
        </p:nvGrpSpPr>
        <p:grpSpPr>
          <a:xfrm>
            <a:off x="11223347" y="729220"/>
            <a:ext cx="264981" cy="137811"/>
            <a:chOff x="11199093" y="502564"/>
            <a:chExt cx="264981" cy="137811"/>
          </a:xfrm>
          <a:solidFill>
            <a:schemeClr val="tx1">
              <a:lumMod val="65000"/>
              <a:lumOff val="35000"/>
            </a:schemeClr>
          </a:solidFill>
        </p:grpSpPr>
        <p:sp>
          <p:nvSpPr>
            <p:cNvPr id="22" name="LINE">
              <a:extLst>
                <a:ext uri="{FF2B5EF4-FFF2-40B4-BE49-F238E27FC236}">
                  <a16:creationId xmlns:a16="http://schemas.microsoft.com/office/drawing/2014/main" id="{BA56EE90-8B84-4B44-87AB-D2702C9C6848}"/>
                </a:ext>
              </a:extLst>
            </p:cNvPr>
            <p:cNvSpPr/>
            <p:nvPr/>
          </p:nvSpPr>
          <p:spPr>
            <a:xfrm>
              <a:off x="11199093" y="502564"/>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65000"/>
                    <a:lumOff val="35000"/>
                  </a:schemeClr>
                </a:solidFill>
              </a:endParaRPr>
            </a:p>
          </p:txBody>
        </p:sp>
        <p:sp>
          <p:nvSpPr>
            <p:cNvPr id="23" name="LINE">
              <a:extLst>
                <a:ext uri="{FF2B5EF4-FFF2-40B4-BE49-F238E27FC236}">
                  <a16:creationId xmlns:a16="http://schemas.microsoft.com/office/drawing/2014/main" id="{5C70254C-2B78-4E23-AD3A-5A7E152193B0}"/>
                </a:ext>
              </a:extLst>
            </p:cNvPr>
            <p:cNvSpPr/>
            <p:nvPr/>
          </p:nvSpPr>
          <p:spPr>
            <a:xfrm>
              <a:off x="11199093" y="559105"/>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65000"/>
                    <a:lumOff val="35000"/>
                  </a:schemeClr>
                </a:solidFill>
              </a:endParaRPr>
            </a:p>
          </p:txBody>
        </p:sp>
        <p:sp>
          <p:nvSpPr>
            <p:cNvPr id="24" name="LINE">
              <a:extLst>
                <a:ext uri="{FF2B5EF4-FFF2-40B4-BE49-F238E27FC236}">
                  <a16:creationId xmlns:a16="http://schemas.microsoft.com/office/drawing/2014/main" id="{35CE4F97-4C37-4937-B6E0-C4E2CED67DA3}"/>
                </a:ext>
              </a:extLst>
            </p:cNvPr>
            <p:cNvSpPr/>
            <p:nvPr/>
          </p:nvSpPr>
          <p:spPr>
            <a:xfrm>
              <a:off x="11199093" y="612943"/>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65000"/>
                    <a:lumOff val="35000"/>
                  </a:schemeClr>
                </a:solidFill>
              </a:endParaRPr>
            </a:p>
          </p:txBody>
        </p:sp>
      </p:grpSp>
      <p:sp>
        <p:nvSpPr>
          <p:cNvPr id="25" name="LOREM"/>
          <p:cNvSpPr txBox="1"/>
          <p:nvPr/>
        </p:nvSpPr>
        <p:spPr>
          <a:xfrm>
            <a:off x="10263679" y="613459"/>
            <a:ext cx="864083" cy="369332"/>
          </a:xfrm>
          <a:prstGeom prst="rect">
            <a:avLst/>
          </a:prstGeom>
          <a:noFill/>
        </p:spPr>
        <p:txBody>
          <a:bodyPr wrap="none" rtlCol="0" anchor="ctr">
            <a:spAutoFit/>
          </a:bodyPr>
          <a:lstStyle/>
          <a:p>
            <a:pPr algn="ctr"/>
            <a:r>
              <a:rPr lang="en-US" dirty="0">
                <a:solidFill>
                  <a:schemeClr val="tx1">
                    <a:lumMod val="65000"/>
                    <a:lumOff val="35000"/>
                  </a:schemeClr>
                </a:solidFill>
              </a:rPr>
              <a:t>LOREM</a:t>
            </a:r>
          </a:p>
        </p:txBody>
      </p:sp>
      <p:sp>
        <p:nvSpPr>
          <p:cNvPr id="26" name="YOUR TEXT 1"/>
          <p:cNvSpPr txBox="1"/>
          <p:nvPr/>
        </p:nvSpPr>
        <p:spPr>
          <a:xfrm>
            <a:off x="1632768" y="5400644"/>
            <a:ext cx="1603324" cy="400110"/>
          </a:xfrm>
          <a:prstGeom prst="rect">
            <a:avLst/>
          </a:prstGeom>
          <a:noFill/>
        </p:spPr>
        <p:txBody>
          <a:bodyPr wrap="none" rtlCol="0" anchor="ctr">
            <a:spAutoFit/>
          </a:bodyPr>
          <a:lstStyle/>
          <a:p>
            <a:pPr algn="ctr"/>
            <a:r>
              <a:rPr lang="en-US" sz="2000" dirty="0">
                <a:solidFill>
                  <a:schemeClr val="tx1">
                    <a:lumMod val="65000"/>
                    <a:lumOff val="35000"/>
                  </a:schemeClr>
                </a:solidFill>
                <a:latin typeface="Raleway" panose="020B0003030101060003" pitchFamily="34" charset="0"/>
              </a:rPr>
              <a:t>YOUR TEXT</a:t>
            </a:r>
          </a:p>
        </p:txBody>
      </p:sp>
      <p:sp>
        <p:nvSpPr>
          <p:cNvPr id="27" name="YOUR TEXT 2"/>
          <p:cNvSpPr txBox="1"/>
          <p:nvPr/>
        </p:nvSpPr>
        <p:spPr>
          <a:xfrm>
            <a:off x="5328468" y="5400644"/>
            <a:ext cx="1603324" cy="400110"/>
          </a:xfrm>
          <a:prstGeom prst="rect">
            <a:avLst/>
          </a:prstGeom>
          <a:noFill/>
        </p:spPr>
        <p:txBody>
          <a:bodyPr wrap="none" rtlCol="0" anchor="ctr">
            <a:spAutoFit/>
          </a:bodyPr>
          <a:lstStyle/>
          <a:p>
            <a:pPr algn="ctr"/>
            <a:r>
              <a:rPr lang="en-US" sz="2000" dirty="0">
                <a:solidFill>
                  <a:schemeClr val="tx1">
                    <a:lumMod val="65000"/>
                    <a:lumOff val="35000"/>
                  </a:schemeClr>
                </a:solidFill>
                <a:latin typeface="Raleway" panose="020B0003030101060003" pitchFamily="34" charset="0"/>
              </a:rPr>
              <a:t>YOUR TEXT</a:t>
            </a:r>
          </a:p>
        </p:txBody>
      </p:sp>
      <p:sp>
        <p:nvSpPr>
          <p:cNvPr id="28" name="YOUR TEXT 3"/>
          <p:cNvSpPr txBox="1"/>
          <p:nvPr/>
        </p:nvSpPr>
        <p:spPr>
          <a:xfrm>
            <a:off x="9024168" y="5400644"/>
            <a:ext cx="1603324" cy="400110"/>
          </a:xfrm>
          <a:prstGeom prst="rect">
            <a:avLst/>
          </a:prstGeom>
          <a:noFill/>
        </p:spPr>
        <p:txBody>
          <a:bodyPr wrap="none" rtlCol="0" anchor="ctr">
            <a:spAutoFit/>
          </a:bodyPr>
          <a:lstStyle/>
          <a:p>
            <a:pPr algn="ctr"/>
            <a:r>
              <a:rPr lang="en-US" sz="2000" dirty="0">
                <a:solidFill>
                  <a:schemeClr val="tx1">
                    <a:lumMod val="65000"/>
                    <a:lumOff val="35000"/>
                  </a:schemeClr>
                </a:solidFill>
                <a:latin typeface="Raleway" panose="020B0003030101060003" pitchFamily="34" charset="0"/>
              </a:rPr>
              <a:t>YOUR TEXT</a:t>
            </a:r>
          </a:p>
        </p:txBody>
      </p:sp>
      <p:sp>
        <p:nvSpPr>
          <p:cNvPr id="29" name="TRANSITIONS" hidden="1"/>
          <p:cNvSpPr/>
          <p:nvPr/>
        </p:nvSpPr>
        <p:spPr>
          <a:xfrm>
            <a:off x="0" y="-3387"/>
            <a:ext cx="12192000" cy="6864775"/>
          </a:xfrm>
          <a:prstGeom prst="rect">
            <a:avLst/>
          </a:pr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RANSITIONS" hidden="1"/>
          <p:cNvSpPr/>
          <p:nvPr/>
        </p:nvSpPr>
        <p:spPr>
          <a:xfrm>
            <a:off x="0" y="0"/>
            <a:ext cx="12192000" cy="6864775"/>
          </a:xfrm>
          <a:prstGeom prst="rect">
            <a:avLst/>
          </a:prstGeom>
          <a:solidFill>
            <a:srgbClr val="C9C9C9">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TRANSITIONS" hidden="1"/>
          <p:cNvSpPr/>
          <p:nvPr/>
        </p:nvSpPr>
        <p:spPr>
          <a:xfrm>
            <a:off x="-1190512" y="-3798570"/>
            <a:ext cx="14489448" cy="144894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TRANSITIONS" hidden="1"/>
          <p:cNvSpPr/>
          <p:nvPr/>
        </p:nvSpPr>
        <p:spPr>
          <a:xfrm>
            <a:off x="-1190512" y="-3798570"/>
            <a:ext cx="14489448" cy="14489448"/>
          </a:xfrm>
          <a:prstGeom prst="ellips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880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49" presetClass="entr" presetSubtype="0" decel="100000" fill="hold" grpId="0" nodeType="withEffect">
                                  <p:stCondLst>
                                    <p:cond delay="100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fltVal val="0"/>
                                          </p:val>
                                        </p:tav>
                                        <p:tav tm="100000">
                                          <p:val>
                                            <p:strVal val="#ppt_h"/>
                                          </p:val>
                                        </p:tav>
                                      </p:tavLst>
                                    </p:anim>
                                    <p:anim calcmode="lin" valueType="num">
                                      <p:cBhvr>
                                        <p:cTn id="17" dur="500" fill="hold"/>
                                        <p:tgtEl>
                                          <p:spTgt spid="20"/>
                                        </p:tgtEl>
                                        <p:attrNameLst>
                                          <p:attrName>style.rotation</p:attrName>
                                        </p:attrNameLst>
                                      </p:cBhvr>
                                      <p:tavLst>
                                        <p:tav tm="0">
                                          <p:val>
                                            <p:fltVal val="360"/>
                                          </p:val>
                                        </p:tav>
                                        <p:tav tm="100000">
                                          <p:val>
                                            <p:fltVal val="0"/>
                                          </p:val>
                                        </p:tav>
                                      </p:tavLst>
                                    </p:anim>
                                    <p:animEffect transition="in" filter="fade">
                                      <p:cBhvr>
                                        <p:cTn id="18" dur="500"/>
                                        <p:tgtEl>
                                          <p:spTgt spid="20"/>
                                        </p:tgtEl>
                                      </p:cBhvr>
                                    </p:animEffect>
                                  </p:childTnLst>
                                </p:cTn>
                              </p:par>
                              <p:par>
                                <p:cTn id="19" presetID="2" presetClass="entr" presetSubtype="2" decel="100000" fill="hold" nodeType="withEffect">
                                  <p:stCondLst>
                                    <p:cond delay="20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40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40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750" fill="hold"/>
                                        <p:tgtEl>
                                          <p:spTgt spid="26"/>
                                        </p:tgtEl>
                                        <p:attrNameLst>
                                          <p:attrName>ppt_x</p:attrName>
                                        </p:attrNameLst>
                                      </p:cBhvr>
                                      <p:tavLst>
                                        <p:tav tm="0">
                                          <p:val>
                                            <p:strVal val="#ppt_x"/>
                                          </p:val>
                                        </p:tav>
                                        <p:tav tm="100000">
                                          <p:val>
                                            <p:strVal val="#ppt_x"/>
                                          </p:val>
                                        </p:tav>
                                      </p:tavLst>
                                    </p:anim>
                                    <p:anim calcmode="lin" valueType="num">
                                      <p:cBhvr additive="base">
                                        <p:cTn id="30" dur="750" fill="hold"/>
                                        <p:tgtEl>
                                          <p:spTgt spid="26"/>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7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750" fill="hold"/>
                                        <p:tgtEl>
                                          <p:spTgt spid="27"/>
                                        </p:tgtEl>
                                        <p:attrNameLst>
                                          <p:attrName>ppt_x</p:attrName>
                                        </p:attrNameLst>
                                      </p:cBhvr>
                                      <p:tavLst>
                                        <p:tav tm="0">
                                          <p:val>
                                            <p:strVal val="#ppt_x"/>
                                          </p:val>
                                        </p:tav>
                                        <p:tav tm="100000">
                                          <p:val>
                                            <p:strVal val="#ppt_x"/>
                                          </p:val>
                                        </p:tav>
                                      </p:tavLst>
                                    </p:anim>
                                    <p:anim calcmode="lin" valueType="num">
                                      <p:cBhvr additive="base">
                                        <p:cTn id="34" dur="75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110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750" fill="hold"/>
                                        <p:tgtEl>
                                          <p:spTgt spid="28"/>
                                        </p:tgtEl>
                                        <p:attrNameLst>
                                          <p:attrName>ppt_x</p:attrName>
                                        </p:attrNameLst>
                                      </p:cBhvr>
                                      <p:tavLst>
                                        <p:tav tm="0">
                                          <p:val>
                                            <p:strVal val="#ppt_x"/>
                                          </p:val>
                                        </p:tav>
                                        <p:tav tm="100000">
                                          <p:val>
                                            <p:strVal val="#ppt_x"/>
                                          </p:val>
                                        </p:tav>
                                      </p:tavLst>
                                    </p:anim>
                                    <p:anim calcmode="lin" valueType="num">
                                      <p:cBhvr additive="base">
                                        <p:cTn id="38" dur="75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0" nodeType="withEffect">
                                  <p:stCondLst>
                                    <p:cond delay="300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750" fill="hold"/>
                                        <p:tgtEl>
                                          <p:spTgt spid="29"/>
                                        </p:tgtEl>
                                        <p:attrNameLst>
                                          <p:attrName>ppt_x</p:attrName>
                                        </p:attrNameLst>
                                      </p:cBhvr>
                                      <p:tavLst>
                                        <p:tav tm="0">
                                          <p:val>
                                            <p:strVal val="0-#ppt_w/2"/>
                                          </p:val>
                                        </p:tav>
                                        <p:tav tm="100000">
                                          <p:val>
                                            <p:strVal val="#ppt_x"/>
                                          </p:val>
                                        </p:tav>
                                      </p:tavLst>
                                    </p:anim>
                                    <p:anim calcmode="lin" valueType="num">
                                      <p:cBhvr additive="base">
                                        <p:cTn id="42" dur="750" fill="hold"/>
                                        <p:tgtEl>
                                          <p:spTgt spid="29"/>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330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1+#ppt_w/2"/>
                                          </p:val>
                                        </p:tav>
                                        <p:tav tm="100000">
                                          <p:val>
                                            <p:strVal val="#ppt_x"/>
                                          </p:val>
                                        </p:tav>
                                      </p:tavLst>
                                    </p:anim>
                                    <p:anim calcmode="lin" valueType="num">
                                      <p:cBhvr additive="base">
                                        <p:cTn id="46" dur="500" fill="hold"/>
                                        <p:tgtEl>
                                          <p:spTgt spid="30"/>
                                        </p:tgtEl>
                                        <p:attrNameLst>
                                          <p:attrName>ppt_y</p:attrName>
                                        </p:attrNameLst>
                                      </p:cBhvr>
                                      <p:tavLst>
                                        <p:tav tm="0">
                                          <p:val>
                                            <p:strVal val="#ppt_y"/>
                                          </p:val>
                                        </p:tav>
                                        <p:tav tm="100000">
                                          <p:val>
                                            <p:strVal val="#ppt_y"/>
                                          </p:val>
                                        </p:tav>
                                      </p:tavLst>
                                    </p:anim>
                                  </p:childTnLst>
                                </p:cTn>
                              </p:par>
                              <p:par>
                                <p:cTn id="47" presetID="2" presetClass="entr" presetSubtype="4" fill="hold" grpId="0" nodeType="withEffect">
                                  <p:stCondLst>
                                    <p:cond delay="340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35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ppt_x"/>
                                          </p:val>
                                        </p:tav>
                                        <p:tav tm="100000">
                                          <p:val>
                                            <p:strVal val="#ppt_x"/>
                                          </p:val>
                                        </p:tav>
                                      </p:tavLst>
                                    </p:anim>
                                    <p:anim calcmode="lin" valueType="num">
                                      <p:cBhvr additive="base">
                                        <p:cTn id="54"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0" grpId="0" animBg="1"/>
      <p:bldP spid="25" grpId="0"/>
      <p:bldP spid="26" grpId="0"/>
      <p:bldP spid="27" grpId="0"/>
      <p:bldP spid="28" grpId="0"/>
      <p:bldP spid="29" grpId="0" animBg="1"/>
      <p:bldP spid="30" grpId="0" animBg="1"/>
      <p:bldP spid="31"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9C9C9"/>
        </a:solidFill>
        <a:effectLst/>
      </p:bgPr>
    </p:bg>
    <p:spTree>
      <p:nvGrpSpPr>
        <p:cNvPr id="1" name=""/>
        <p:cNvGrpSpPr/>
        <p:nvPr/>
      </p:nvGrpSpPr>
      <p:grpSpPr>
        <a:xfrm>
          <a:off x="0" y="0"/>
          <a:ext cx="0" cy="0"/>
          <a:chOff x="0" y="0"/>
          <a:chExt cx="0" cy="0"/>
        </a:xfrm>
      </p:grpSpPr>
      <p:pic>
        <p:nvPicPr>
          <p:cNvPr id="7" name="MAIN 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531"/>
            <a:ext cx="5209309" cy="6585470"/>
          </a:xfrm>
          <a:prstGeom prst="rect">
            <a:avLst/>
          </a:prstGeom>
        </p:spPr>
      </p:pic>
      <p:sp>
        <p:nvSpPr>
          <p:cNvPr id="8" name="UNIQUE"/>
          <p:cNvSpPr txBox="1"/>
          <p:nvPr/>
        </p:nvSpPr>
        <p:spPr>
          <a:xfrm>
            <a:off x="6824235" y="378937"/>
            <a:ext cx="4455067" cy="1862048"/>
          </a:xfrm>
          <a:prstGeom prst="rect">
            <a:avLst/>
          </a:prstGeom>
          <a:noFill/>
        </p:spPr>
        <p:txBody>
          <a:bodyPr wrap="none" rtlCol="0" anchor="ctr">
            <a:spAutoFit/>
          </a:bodyPr>
          <a:lstStyle/>
          <a:p>
            <a:pPr algn="r"/>
            <a:r>
              <a:rPr lang="en-US" sz="11500" spc="300" dirty="0">
                <a:solidFill>
                  <a:schemeClr val="bg1">
                    <a:lumMod val="50000"/>
                  </a:schemeClr>
                </a:solidFill>
                <a:latin typeface="basic title font" pitchFamily="2" charset="0"/>
              </a:rPr>
              <a:t>UNIQUE</a:t>
            </a:r>
          </a:p>
        </p:txBody>
      </p:sp>
      <p:sp>
        <p:nvSpPr>
          <p:cNvPr id="9" name="PROMOTIONS"/>
          <p:cNvSpPr txBox="1"/>
          <p:nvPr/>
        </p:nvSpPr>
        <p:spPr>
          <a:xfrm>
            <a:off x="8225261" y="1788923"/>
            <a:ext cx="3054041" cy="830997"/>
          </a:xfrm>
          <a:prstGeom prst="rect">
            <a:avLst/>
          </a:prstGeom>
          <a:noFill/>
        </p:spPr>
        <p:txBody>
          <a:bodyPr wrap="none" rtlCol="0" anchor="ctr">
            <a:spAutoFit/>
          </a:bodyPr>
          <a:lstStyle/>
          <a:p>
            <a:pPr algn="r"/>
            <a:r>
              <a:rPr lang="en-US" sz="4800" spc="300" dirty="0">
                <a:solidFill>
                  <a:schemeClr val="bg1">
                    <a:lumMod val="50000"/>
                  </a:schemeClr>
                </a:solidFill>
                <a:latin typeface="basic title font" pitchFamily="2" charset="0"/>
              </a:rPr>
              <a:t>PROMOTION</a:t>
            </a:r>
          </a:p>
        </p:txBody>
      </p:sp>
      <p:sp>
        <p:nvSpPr>
          <p:cNvPr id="11" name="TEXT DESCRIPTIONS"/>
          <p:cNvSpPr txBox="1"/>
          <p:nvPr/>
        </p:nvSpPr>
        <p:spPr>
          <a:xfrm>
            <a:off x="6515171" y="2681475"/>
            <a:ext cx="4764131" cy="1938992"/>
          </a:xfrm>
          <a:prstGeom prst="rect">
            <a:avLst/>
          </a:prstGeom>
          <a:noFill/>
        </p:spPr>
        <p:txBody>
          <a:bodyPr wrap="square" rtlCol="0" anchor="ctr">
            <a:spAutoFit/>
          </a:bodyPr>
          <a:lstStyle/>
          <a:p>
            <a:pPr algn="r"/>
            <a:r>
              <a:rPr lang="en-US" sz="2000" dirty="0">
                <a:solidFill>
                  <a:schemeClr val="bg1">
                    <a:lumMod val="50000"/>
                  </a:schemeClr>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a:t>
            </a:r>
            <a:r>
              <a:rPr lang="en-US" sz="2000" dirty="0" err="1">
                <a:solidFill>
                  <a:schemeClr val="bg1">
                    <a:lumMod val="50000"/>
                  </a:schemeClr>
                </a:solidFill>
                <a:latin typeface="Raleway" panose="020B0003030101060003" pitchFamily="34" charset="0"/>
              </a:rPr>
              <a:t>urna</a:t>
            </a:r>
            <a:r>
              <a:rPr lang="en-US" sz="2000" dirty="0">
                <a:solidFill>
                  <a:schemeClr val="bg1">
                    <a:lumMod val="50000"/>
                  </a:schemeClr>
                </a:solidFill>
                <a:latin typeface="Raleway" panose="020B0003030101060003" pitchFamily="34" charset="0"/>
              </a:rPr>
              <a:t>.</a:t>
            </a:r>
          </a:p>
        </p:txBody>
      </p:sp>
      <p:graphicFrame>
        <p:nvGraphicFramePr>
          <p:cNvPr id="14" name="CHART 1"/>
          <p:cNvGraphicFramePr/>
          <p:nvPr>
            <p:extLst>
              <p:ext uri="{D42A27DB-BD31-4B8C-83A1-F6EECF244321}">
                <p14:modId xmlns:p14="http://schemas.microsoft.com/office/powerpoint/2010/main" val="2550889302"/>
              </p:ext>
            </p:extLst>
          </p:nvPr>
        </p:nvGraphicFramePr>
        <p:xfrm>
          <a:off x="5289936" y="4800518"/>
          <a:ext cx="2450469" cy="16336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2"/>
          <p:cNvGraphicFramePr/>
          <p:nvPr>
            <p:extLst>
              <p:ext uri="{D42A27DB-BD31-4B8C-83A1-F6EECF244321}">
                <p14:modId xmlns:p14="http://schemas.microsoft.com/office/powerpoint/2010/main" val="3840042331"/>
              </p:ext>
            </p:extLst>
          </p:nvPr>
        </p:nvGraphicFramePr>
        <p:xfrm>
          <a:off x="7248374" y="4800518"/>
          <a:ext cx="2450469" cy="163364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3"/>
          <p:cNvGraphicFramePr/>
          <p:nvPr>
            <p:extLst>
              <p:ext uri="{D42A27DB-BD31-4B8C-83A1-F6EECF244321}">
                <p14:modId xmlns:p14="http://schemas.microsoft.com/office/powerpoint/2010/main" val="2154790659"/>
              </p:ext>
            </p:extLst>
          </p:nvPr>
        </p:nvGraphicFramePr>
        <p:xfrm>
          <a:off x="9206812" y="4800518"/>
          <a:ext cx="2450469" cy="1633646"/>
        </p:xfrm>
        <a:graphic>
          <a:graphicData uri="http://schemas.openxmlformats.org/drawingml/2006/chart">
            <c:chart xmlns:c="http://schemas.openxmlformats.org/drawingml/2006/chart" xmlns:r="http://schemas.openxmlformats.org/officeDocument/2006/relationships" r:id="rId5"/>
          </a:graphicData>
        </a:graphic>
      </p:graphicFrame>
      <p:sp>
        <p:nvSpPr>
          <p:cNvPr id="17" name="PERCENT 1"/>
          <p:cNvSpPr txBox="1"/>
          <p:nvPr/>
        </p:nvSpPr>
        <p:spPr>
          <a:xfrm>
            <a:off x="6124679" y="5269755"/>
            <a:ext cx="780983" cy="461665"/>
          </a:xfrm>
          <a:prstGeom prst="rect">
            <a:avLst/>
          </a:prstGeom>
          <a:noFill/>
        </p:spPr>
        <p:txBody>
          <a:bodyPr wrap="none" rtlCol="0" anchor="ctr">
            <a:spAutoFit/>
          </a:bodyPr>
          <a:lstStyle/>
          <a:p>
            <a:pPr algn="ctr"/>
            <a:r>
              <a:rPr lang="en-US" sz="2400" dirty="0">
                <a:solidFill>
                  <a:schemeClr val="tx1">
                    <a:lumMod val="65000"/>
                    <a:lumOff val="35000"/>
                  </a:schemeClr>
                </a:solidFill>
                <a:latin typeface="Fjalla One" panose="02000506040000020004" pitchFamily="2" charset="0"/>
              </a:rPr>
              <a:t>50%</a:t>
            </a:r>
          </a:p>
        </p:txBody>
      </p:sp>
      <p:sp>
        <p:nvSpPr>
          <p:cNvPr id="18" name="PERCENT 2"/>
          <p:cNvSpPr txBox="1"/>
          <p:nvPr/>
        </p:nvSpPr>
        <p:spPr>
          <a:xfrm>
            <a:off x="8083116" y="5269755"/>
            <a:ext cx="780983" cy="461665"/>
          </a:xfrm>
          <a:prstGeom prst="rect">
            <a:avLst/>
          </a:prstGeom>
          <a:noFill/>
        </p:spPr>
        <p:txBody>
          <a:bodyPr wrap="none" rtlCol="0" anchor="ctr">
            <a:spAutoFit/>
          </a:bodyPr>
          <a:lstStyle/>
          <a:p>
            <a:pPr algn="ctr"/>
            <a:r>
              <a:rPr lang="en-US" sz="2400" dirty="0">
                <a:solidFill>
                  <a:schemeClr val="tx1">
                    <a:lumMod val="65000"/>
                    <a:lumOff val="35000"/>
                  </a:schemeClr>
                </a:solidFill>
                <a:latin typeface="Fjalla One" panose="02000506040000020004" pitchFamily="2" charset="0"/>
              </a:rPr>
              <a:t>50%</a:t>
            </a:r>
          </a:p>
        </p:txBody>
      </p:sp>
      <p:sp>
        <p:nvSpPr>
          <p:cNvPr id="19" name="PERCENT 3"/>
          <p:cNvSpPr txBox="1"/>
          <p:nvPr/>
        </p:nvSpPr>
        <p:spPr>
          <a:xfrm>
            <a:off x="10041554" y="5269755"/>
            <a:ext cx="780983" cy="461665"/>
          </a:xfrm>
          <a:prstGeom prst="rect">
            <a:avLst/>
          </a:prstGeom>
          <a:noFill/>
        </p:spPr>
        <p:txBody>
          <a:bodyPr wrap="none" rtlCol="0" anchor="ctr">
            <a:spAutoFit/>
          </a:bodyPr>
          <a:lstStyle/>
          <a:p>
            <a:pPr algn="ctr"/>
            <a:r>
              <a:rPr lang="en-US" sz="2400" dirty="0">
                <a:solidFill>
                  <a:schemeClr val="tx1">
                    <a:lumMod val="65000"/>
                    <a:lumOff val="35000"/>
                  </a:schemeClr>
                </a:solidFill>
                <a:latin typeface="Fjalla One" panose="02000506040000020004" pitchFamily="2" charset="0"/>
              </a:rPr>
              <a:t>50%</a:t>
            </a:r>
          </a:p>
        </p:txBody>
      </p:sp>
      <p:grpSp>
        <p:nvGrpSpPr>
          <p:cNvPr id="20" name="DOT PATERN">
            <a:extLst>
              <a:ext uri="{FF2B5EF4-FFF2-40B4-BE49-F238E27FC236}">
                <a16:creationId xmlns:a16="http://schemas.microsoft.com/office/drawing/2014/main" id="{303AA81E-4EEC-47AA-9842-0DA9A188E69C}"/>
              </a:ext>
            </a:extLst>
          </p:cNvPr>
          <p:cNvGrpSpPr/>
          <p:nvPr/>
        </p:nvGrpSpPr>
        <p:grpSpPr>
          <a:xfrm rot="5400000">
            <a:off x="-2937479" y="1526167"/>
            <a:ext cx="13498731" cy="1429635"/>
            <a:chOff x="-49417" y="2973164"/>
            <a:chExt cx="13498731" cy="1429635"/>
          </a:xfrm>
          <a:solidFill>
            <a:srgbClr val="79DCFF">
              <a:alpha val="58000"/>
            </a:srgbClr>
          </a:solidFill>
        </p:grpSpPr>
        <p:pic>
          <p:nvPicPr>
            <p:cNvPr id="21" name="DOTS SHAPE">
              <a:extLst>
                <a:ext uri="{FF2B5EF4-FFF2-40B4-BE49-F238E27FC236}">
                  <a16:creationId xmlns:a16="http://schemas.microsoft.com/office/drawing/2014/main" id="{0613EEC5-37FF-4B0E-8850-291E3F95B33B}"/>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49417" y="2973164"/>
              <a:ext cx="2695575" cy="1429635"/>
            </a:xfrm>
            <a:prstGeom prst="rect">
              <a:avLst/>
            </a:prstGeom>
          </p:spPr>
        </p:pic>
        <p:pic>
          <p:nvPicPr>
            <p:cNvPr id="22" name="DOTS SHAPE">
              <a:extLst>
                <a:ext uri="{FF2B5EF4-FFF2-40B4-BE49-F238E27FC236}">
                  <a16:creationId xmlns:a16="http://schemas.microsoft.com/office/drawing/2014/main" id="{50A4BCF2-A2F4-41EB-AAC4-2107DACE0B79}"/>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2646158" y="2973164"/>
              <a:ext cx="2695575" cy="1429635"/>
            </a:xfrm>
            <a:prstGeom prst="rect">
              <a:avLst/>
            </a:prstGeom>
          </p:spPr>
        </p:pic>
        <p:pic>
          <p:nvPicPr>
            <p:cNvPr id="23" name="DOTS SHAPE">
              <a:extLst>
                <a:ext uri="{FF2B5EF4-FFF2-40B4-BE49-F238E27FC236}">
                  <a16:creationId xmlns:a16="http://schemas.microsoft.com/office/drawing/2014/main" id="{A62D943F-1D91-4E07-ADBF-59725E17094C}"/>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5341733" y="2973164"/>
              <a:ext cx="2695575" cy="1429635"/>
            </a:xfrm>
            <a:prstGeom prst="rect">
              <a:avLst/>
            </a:prstGeom>
          </p:spPr>
        </p:pic>
        <p:pic>
          <p:nvPicPr>
            <p:cNvPr id="24" name="DOTS SHAPE">
              <a:extLst>
                <a:ext uri="{FF2B5EF4-FFF2-40B4-BE49-F238E27FC236}">
                  <a16:creationId xmlns:a16="http://schemas.microsoft.com/office/drawing/2014/main" id="{F869E6DE-4439-44E2-B729-9FA47D2E5074}"/>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8058164" y="2973164"/>
              <a:ext cx="2695575" cy="1429635"/>
            </a:xfrm>
            <a:prstGeom prst="rect">
              <a:avLst/>
            </a:prstGeom>
          </p:spPr>
        </p:pic>
        <p:pic>
          <p:nvPicPr>
            <p:cNvPr id="25" name="DOTS SHAPE">
              <a:extLst>
                <a:ext uri="{FF2B5EF4-FFF2-40B4-BE49-F238E27FC236}">
                  <a16:creationId xmlns:a16="http://schemas.microsoft.com/office/drawing/2014/main" id="{CA665240-7661-433C-AC89-5F091F897A7D}"/>
                </a:ext>
              </a:extLst>
            </p:cNvPr>
            <p:cNvPicPr>
              <a:picLocks noChangeAspect="1"/>
            </p:cNvPicPr>
            <p:nvPr/>
          </p:nvPicPr>
          <p:blipFill rotWithShape="1">
            <a:blip r:embed="rId6">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10753739" y="2973164"/>
              <a:ext cx="2695575" cy="1429635"/>
            </a:xfrm>
            <a:prstGeom prst="rect">
              <a:avLst/>
            </a:prstGeom>
          </p:spPr>
        </p:pic>
      </p:grpSp>
      <p:grpSp>
        <p:nvGrpSpPr>
          <p:cNvPr id="26" name="DOT PATERN">
            <a:extLst>
              <a:ext uri="{FF2B5EF4-FFF2-40B4-BE49-F238E27FC236}">
                <a16:creationId xmlns:a16="http://schemas.microsoft.com/office/drawing/2014/main" id="{274F806E-9EAA-4B46-AC2D-AE00D17F1BCE}"/>
              </a:ext>
            </a:extLst>
          </p:cNvPr>
          <p:cNvGrpSpPr/>
          <p:nvPr/>
        </p:nvGrpSpPr>
        <p:grpSpPr>
          <a:xfrm rot="5400000">
            <a:off x="-5448006" y="4553539"/>
            <a:ext cx="13498731" cy="1429635"/>
            <a:chOff x="-49417" y="2973164"/>
            <a:chExt cx="13498731" cy="1429635"/>
          </a:xfrm>
          <a:solidFill>
            <a:schemeClr val="bg1">
              <a:alpha val="58000"/>
            </a:schemeClr>
          </a:solidFill>
        </p:grpSpPr>
        <p:pic>
          <p:nvPicPr>
            <p:cNvPr id="27" name="DOTS SHAPE">
              <a:extLst>
                <a:ext uri="{FF2B5EF4-FFF2-40B4-BE49-F238E27FC236}">
                  <a16:creationId xmlns:a16="http://schemas.microsoft.com/office/drawing/2014/main" id="{C5AAEF4D-1501-46A3-9C38-E49301B58FD3}"/>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49417" y="2973164"/>
              <a:ext cx="2695575" cy="1429635"/>
            </a:xfrm>
            <a:prstGeom prst="rect">
              <a:avLst/>
            </a:prstGeom>
          </p:spPr>
        </p:pic>
        <p:pic>
          <p:nvPicPr>
            <p:cNvPr id="28" name="DOTS SHAPE">
              <a:extLst>
                <a:ext uri="{FF2B5EF4-FFF2-40B4-BE49-F238E27FC236}">
                  <a16:creationId xmlns:a16="http://schemas.microsoft.com/office/drawing/2014/main" id="{41D5F4ED-0DF1-4F35-91B8-383DA6889E37}"/>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2646158" y="2973164"/>
              <a:ext cx="2695575" cy="1429635"/>
            </a:xfrm>
            <a:prstGeom prst="rect">
              <a:avLst/>
            </a:prstGeom>
          </p:spPr>
        </p:pic>
        <p:pic>
          <p:nvPicPr>
            <p:cNvPr id="29" name="DOTS SHAPE">
              <a:extLst>
                <a:ext uri="{FF2B5EF4-FFF2-40B4-BE49-F238E27FC236}">
                  <a16:creationId xmlns:a16="http://schemas.microsoft.com/office/drawing/2014/main" id="{264EED36-5CA5-461B-9F72-00B4EF07223C}"/>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5341733" y="2973164"/>
              <a:ext cx="2695575" cy="1429635"/>
            </a:xfrm>
            <a:prstGeom prst="rect">
              <a:avLst/>
            </a:prstGeom>
          </p:spPr>
        </p:pic>
        <p:pic>
          <p:nvPicPr>
            <p:cNvPr id="30" name="DOTS SHAPE">
              <a:extLst>
                <a:ext uri="{FF2B5EF4-FFF2-40B4-BE49-F238E27FC236}">
                  <a16:creationId xmlns:a16="http://schemas.microsoft.com/office/drawing/2014/main" id="{DD66CA30-1A40-4BB6-ADAE-30888FB91E27}"/>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8058164" y="2973164"/>
              <a:ext cx="2695575" cy="1429635"/>
            </a:xfrm>
            <a:prstGeom prst="rect">
              <a:avLst/>
            </a:prstGeom>
          </p:spPr>
        </p:pic>
        <p:pic>
          <p:nvPicPr>
            <p:cNvPr id="31" name="DOTS SHAPE">
              <a:extLst>
                <a:ext uri="{FF2B5EF4-FFF2-40B4-BE49-F238E27FC236}">
                  <a16:creationId xmlns:a16="http://schemas.microsoft.com/office/drawing/2014/main" id="{27EEF31D-B202-41BA-B5F6-FE1C3888B384}"/>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10753739" y="2973164"/>
              <a:ext cx="2695575" cy="1429635"/>
            </a:xfrm>
            <a:prstGeom prst="rect">
              <a:avLst/>
            </a:prstGeom>
          </p:spPr>
        </p:pic>
      </p:grpSp>
    </p:spTree>
    <p:extLst>
      <p:ext uri="{BB962C8B-B14F-4D97-AF65-F5344CB8AC3E}">
        <p14:creationId xmlns:p14="http://schemas.microsoft.com/office/powerpoint/2010/main" val="23495140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6" presetClass="emph" presetSubtype="0" fill="hold" nodeType="withEffect">
                                      <p:stCondLst>
                                        <p:cond delay="400"/>
                                      </p:stCondLst>
                                      <p:childTnLst>
                                        <p:animScale>
                                          <p:cBhvr>
                                            <p:cTn id="10" dur="3000" fill="hold"/>
                                            <p:tgtEl>
                                              <p:spTgt spid="7"/>
                                            </p:tgtEl>
                                          </p:cBhvr>
                                          <p:by x="115000" y="115000"/>
                                        </p:animScale>
                                      </p:childTnLst>
                                    </p:cTn>
                                  </p:par>
                                  <p:par>
                                    <p:cTn id="11" presetID="6" presetClass="emph" presetSubtype="0" autoRev="1" fill="hold" nodeType="withEffect" p14:presetBounceEnd="100000">
                                      <p:stCondLst>
                                        <p:cond delay="1500"/>
                                      </p:stCondLst>
                                      <p:childTnLst>
                                        <p:animScale p14:bounceEnd="100000">
                                          <p:cBhvr>
                                            <p:cTn id="12" dur="100" fill="hold"/>
                                            <p:tgtEl>
                                              <p:spTgt spid="7"/>
                                            </p:tgtEl>
                                          </p:cBhvr>
                                          <p:by x="120000" y="120000"/>
                                        </p:animScale>
                                      </p:childTnLst>
                                    </p:cTn>
                                  </p:par>
                                  <p:par>
                                    <p:cTn id="13" presetID="0" presetClass="path" presetSubtype="0" accel="50000" autoRev="1" fill="hold" nodeType="withEffect" p14:presetBounceEnd="100000">
                                      <p:stCondLst>
                                        <p:cond delay="1000"/>
                                      </p:stCondLst>
                                      <p:childTnLst>
                                        <p:animMotion origin="layout" path="M 2.08333E-7 4.44444E-6 L 0.11862 4.44444E-6 L -0.11367 4.44444E-6 " pathEditMode="relative" rAng="0" ptsTypes="AAA" p14:bounceEnd="100000">
                                          <p:cBhvr>
                                            <p:cTn id="14" dur="100" fill="hold"/>
                                            <p:tgtEl>
                                              <p:spTgt spid="7"/>
                                            </p:tgtEl>
                                            <p:attrNameLst>
                                              <p:attrName>ppt_x</p:attrName>
                                              <p:attrName>ppt_y</p:attrName>
                                            </p:attrNameLst>
                                          </p:cBhvr>
                                          <p:rCtr x="247" y="0"/>
                                        </p:animMotion>
                                      </p:childTnLst>
                                    </p:cTn>
                                  </p:par>
                                  <p:par>
                                    <p:cTn id="15" presetID="2" presetClass="entr" presetSubtype="8" decel="10000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750" fill="hold"/>
                                            <p:tgtEl>
                                              <p:spTgt spid="7"/>
                                            </p:tgtEl>
                                            <p:attrNameLst>
                                              <p:attrName>ppt_x</p:attrName>
                                            </p:attrNameLst>
                                          </p:cBhvr>
                                          <p:tavLst>
                                            <p:tav tm="0">
                                              <p:val>
                                                <p:strVal val="0-#ppt_w/2"/>
                                              </p:val>
                                            </p:tav>
                                            <p:tav tm="100000">
                                              <p:val>
                                                <p:strVal val="#ppt_x"/>
                                              </p:val>
                                            </p:tav>
                                          </p:tavLst>
                                        </p:anim>
                                        <p:anim calcmode="lin" valueType="num">
                                          <p:cBhvr additive="base">
                                            <p:cTn id="18" dur="75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1+#ppt_w/2"/>
                                              </p:val>
                                            </p:tav>
                                            <p:tav tm="100000">
                                              <p:val>
                                                <p:strVal val="#ppt_x"/>
                                              </p:val>
                                            </p:tav>
                                          </p:tavLst>
                                        </p:anim>
                                        <p:anim calcmode="lin" valueType="num">
                                          <p:cBhvr additive="base">
                                            <p:cTn id="22" dur="75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4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1+#ppt_w/2"/>
                                              </p:val>
                                            </p:tav>
                                            <p:tav tm="100000">
                                              <p:val>
                                                <p:strVal val="#ppt_x"/>
                                              </p:val>
                                            </p:tav>
                                          </p:tavLst>
                                        </p:anim>
                                        <p:anim calcmode="lin" valueType="num">
                                          <p:cBhvr additive="base">
                                            <p:cTn id="26" dur="75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ppt_y"/>
                                              </p:val>
                                            </p:tav>
                                            <p:tav tm="100000">
                                              <p:val>
                                                <p:strVal val="#ppt_y"/>
                                              </p:val>
                                            </p:tav>
                                          </p:tavLst>
                                        </p:anim>
                                      </p:childTnLst>
                                    </p:cTn>
                                  </p:par>
                                  <p:par>
                                    <p:cTn id="31" presetID="21" presetClass="entr" presetSubtype="1" fill="hold" grpId="0" nodeType="withEffect">
                                      <p:stCondLst>
                                        <p:cond delay="0"/>
                                      </p:stCondLst>
                                      <p:childTnLst>
                                        <p:set>
                                          <p:cBhvr>
                                            <p:cTn id="32"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heel(1)">
                                          <p:cBhvr>
                                            <p:cTn id="33" dur="750"/>
                                            <p:tgtEl>
                                              <p:spTgt spid="14">
                                                <p:graphicEl>
                                                  <a:chart seriesIdx="-3" categoryIdx="-3" bldStep="gridLegend"/>
                                                </p:graphicEl>
                                              </p:spTgt>
                                            </p:tgtEl>
                                          </p:cBhvr>
                                        </p:animEffect>
                                      </p:childTnLst>
                                    </p:cTn>
                                  </p:par>
                                  <p:par>
                                    <p:cTn id="34" presetID="21" presetClass="entr" presetSubtype="1" fill="hold" grpId="0" nodeType="withEffect">
                                      <p:stCondLst>
                                        <p:cond delay="200"/>
                                      </p:stCondLst>
                                      <p:childTnLst>
                                        <p:set>
                                          <p:cBhvr>
                                            <p:cTn id="35"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heel(1)">
                                          <p:cBhvr>
                                            <p:cTn id="36" dur="750"/>
                                            <p:tgtEl>
                                              <p:spTgt spid="14">
                                                <p:graphicEl>
                                                  <a:chart seriesIdx="-4" categoryIdx="0" bldStep="category"/>
                                                </p:graphicEl>
                                              </p:spTgt>
                                            </p:tgtEl>
                                          </p:cBhvr>
                                        </p:animEffect>
                                      </p:childTnLst>
                                    </p:cTn>
                                  </p:par>
                                  <p:par>
                                    <p:cTn id="37" presetID="21" presetClass="entr" presetSubtype="1" fill="hold" grpId="0" nodeType="withEffect">
                                      <p:stCondLst>
                                        <p:cond delay="300"/>
                                      </p:stCondLst>
                                      <p:childTnLst>
                                        <p:set>
                                          <p:cBhvr>
                                            <p:cTn id="38"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heel(1)">
                                          <p:cBhvr>
                                            <p:cTn id="39" dur="750"/>
                                            <p:tgtEl>
                                              <p:spTgt spid="14">
                                                <p:graphicEl>
                                                  <a:chart seriesIdx="-4" categoryIdx="1" bldStep="category"/>
                                                </p:graphicEl>
                                              </p:spTgt>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heel(1)">
                                          <p:cBhvr>
                                            <p:cTn id="42" dur="750"/>
                                            <p:tgtEl>
                                              <p:spTgt spid="15">
                                                <p:graphicEl>
                                                  <a:chart seriesIdx="-3" categoryIdx="-3" bldStep="gridLegend"/>
                                                </p:graphicEl>
                                              </p:spTgt>
                                            </p:tgtEl>
                                          </p:cBhvr>
                                        </p:animEffect>
                                      </p:childTnLst>
                                    </p:cTn>
                                  </p:par>
                                  <p:par>
                                    <p:cTn id="43" presetID="21" presetClass="entr" presetSubtype="1" fill="hold" grpId="0" nodeType="withEffect">
                                      <p:stCondLst>
                                        <p:cond delay="200"/>
                                      </p:stCondLst>
                                      <p:childTnLst>
                                        <p:set>
                                          <p:cBhvr>
                                            <p:cTn id="44"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heel(1)">
                                          <p:cBhvr>
                                            <p:cTn id="45" dur="750"/>
                                            <p:tgtEl>
                                              <p:spTgt spid="15">
                                                <p:graphicEl>
                                                  <a:chart seriesIdx="-4" categoryIdx="0" bldStep="category"/>
                                                </p:graphicEl>
                                              </p:spTgt>
                                            </p:tgtEl>
                                          </p:cBhvr>
                                        </p:animEffect>
                                      </p:childTnLst>
                                    </p:cTn>
                                  </p:par>
                                  <p:par>
                                    <p:cTn id="46" presetID="21" presetClass="entr" presetSubtype="1" fill="hold" grpId="0" nodeType="withEffect">
                                      <p:stCondLst>
                                        <p:cond delay="500"/>
                                      </p:stCondLst>
                                      <p:childTnLst>
                                        <p:set>
                                          <p:cBhvr>
                                            <p:cTn id="47"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wheel(1)">
                                          <p:cBhvr>
                                            <p:cTn id="48" dur="750"/>
                                            <p:tgtEl>
                                              <p:spTgt spid="15">
                                                <p:graphicEl>
                                                  <a:chart seriesIdx="-4" categoryIdx="1" bldStep="category"/>
                                                </p:graphicEl>
                                              </p:spTgt>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heel(1)">
                                          <p:cBhvr>
                                            <p:cTn id="51" dur="750"/>
                                            <p:tgtEl>
                                              <p:spTgt spid="16">
                                                <p:graphicEl>
                                                  <a:chart seriesIdx="-3" categoryIdx="-3" bldStep="gridLegend"/>
                                                </p:graphicEl>
                                              </p:spTgt>
                                            </p:tgtEl>
                                          </p:cBhvr>
                                        </p:animEffect>
                                      </p:childTnLst>
                                    </p:cTn>
                                  </p:par>
                                  <p:par>
                                    <p:cTn id="52" presetID="21" presetClass="entr" presetSubtype="1" fill="hold" grpId="0" nodeType="withEffect">
                                      <p:stCondLst>
                                        <p:cond delay="200"/>
                                      </p:stCondLst>
                                      <p:childTnLst>
                                        <p:set>
                                          <p:cBhvr>
                                            <p:cTn id="53"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wheel(1)">
                                          <p:cBhvr>
                                            <p:cTn id="54" dur="750"/>
                                            <p:tgtEl>
                                              <p:spTgt spid="16">
                                                <p:graphicEl>
                                                  <a:chart seriesIdx="-4" categoryIdx="0" bldStep="category"/>
                                                </p:graphicEl>
                                              </p:spTgt>
                                            </p:tgtEl>
                                          </p:cBhvr>
                                        </p:animEffect>
                                      </p:childTnLst>
                                    </p:cTn>
                                  </p:par>
                                  <p:par>
                                    <p:cTn id="55" presetID="21" presetClass="entr" presetSubtype="1" fill="hold" grpId="0" nodeType="withEffect">
                                      <p:stCondLst>
                                        <p:cond delay="400"/>
                                      </p:stCondLst>
                                      <p:childTnLst>
                                        <p:set>
                                          <p:cBhvr>
                                            <p:cTn id="56"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wheel(1)">
                                          <p:cBhvr>
                                            <p:cTn id="57" dur="750"/>
                                            <p:tgtEl>
                                              <p:spTgt spid="16">
                                                <p:graphicEl>
                                                  <a:chart seriesIdx="-4" categoryIdx="1" bldStep="category"/>
                                                </p:graphicEl>
                                              </p:spTgt>
                                            </p:tgtEl>
                                          </p:cBhvr>
                                        </p:animEffect>
                                      </p:childTnLst>
                                    </p:cTn>
                                  </p:par>
                                  <p:par>
                                    <p:cTn id="58" presetID="23" presetClass="entr" presetSubtype="16" fill="hold" grpId="0" nodeType="withEffect">
                                      <p:stCondLst>
                                        <p:cond delay="800"/>
                                      </p:stCondLst>
                                      <p:childTnLst>
                                        <p:set>
                                          <p:cBhvr>
                                            <p:cTn id="59" dur="1" fill="hold">
                                              <p:stCondLst>
                                                <p:cond delay="0"/>
                                              </p:stCondLst>
                                            </p:cTn>
                                            <p:tgtEl>
                                              <p:spTgt spid="19"/>
                                            </p:tgtEl>
                                            <p:attrNameLst>
                                              <p:attrName>style.visibility</p:attrName>
                                            </p:attrNameLst>
                                          </p:cBhvr>
                                          <p:to>
                                            <p:strVal val="visible"/>
                                          </p:to>
                                        </p:set>
                                        <p:anim calcmode="lin" valueType="num">
                                          <p:cBhvr>
                                            <p:cTn id="60" dur="750" fill="hold"/>
                                            <p:tgtEl>
                                              <p:spTgt spid="19"/>
                                            </p:tgtEl>
                                            <p:attrNameLst>
                                              <p:attrName>ppt_w</p:attrName>
                                            </p:attrNameLst>
                                          </p:cBhvr>
                                          <p:tavLst>
                                            <p:tav tm="0">
                                              <p:val>
                                                <p:fltVal val="0"/>
                                              </p:val>
                                            </p:tav>
                                            <p:tav tm="100000">
                                              <p:val>
                                                <p:strVal val="#ppt_w"/>
                                              </p:val>
                                            </p:tav>
                                          </p:tavLst>
                                        </p:anim>
                                        <p:anim calcmode="lin" valueType="num">
                                          <p:cBhvr>
                                            <p:cTn id="61" dur="750" fill="hold"/>
                                            <p:tgtEl>
                                              <p:spTgt spid="19"/>
                                            </p:tgtEl>
                                            <p:attrNameLst>
                                              <p:attrName>ppt_h</p:attrName>
                                            </p:attrNameLst>
                                          </p:cBhvr>
                                          <p:tavLst>
                                            <p:tav tm="0">
                                              <p:val>
                                                <p:fltVal val="0"/>
                                              </p:val>
                                            </p:tav>
                                            <p:tav tm="100000">
                                              <p:val>
                                                <p:strVal val="#ppt_h"/>
                                              </p:val>
                                            </p:tav>
                                          </p:tavLst>
                                        </p:anim>
                                      </p:childTnLst>
                                    </p:cTn>
                                  </p:par>
                                  <p:par>
                                    <p:cTn id="62" presetID="23" presetClass="entr" presetSubtype="16" fill="hold" grpId="0" nodeType="withEffect">
                                      <p:stCondLst>
                                        <p:cond delay="1100"/>
                                      </p:stCondLst>
                                      <p:childTnLst>
                                        <p:set>
                                          <p:cBhvr>
                                            <p:cTn id="63" dur="1" fill="hold">
                                              <p:stCondLst>
                                                <p:cond delay="0"/>
                                              </p:stCondLst>
                                            </p:cTn>
                                            <p:tgtEl>
                                              <p:spTgt spid="18"/>
                                            </p:tgtEl>
                                            <p:attrNameLst>
                                              <p:attrName>style.visibility</p:attrName>
                                            </p:attrNameLst>
                                          </p:cBhvr>
                                          <p:to>
                                            <p:strVal val="visible"/>
                                          </p:to>
                                        </p:set>
                                        <p:anim calcmode="lin" valueType="num">
                                          <p:cBhvr>
                                            <p:cTn id="64" dur="750" fill="hold"/>
                                            <p:tgtEl>
                                              <p:spTgt spid="18"/>
                                            </p:tgtEl>
                                            <p:attrNameLst>
                                              <p:attrName>ppt_w</p:attrName>
                                            </p:attrNameLst>
                                          </p:cBhvr>
                                          <p:tavLst>
                                            <p:tav tm="0">
                                              <p:val>
                                                <p:fltVal val="0"/>
                                              </p:val>
                                            </p:tav>
                                            <p:tav tm="100000">
                                              <p:val>
                                                <p:strVal val="#ppt_w"/>
                                              </p:val>
                                            </p:tav>
                                          </p:tavLst>
                                        </p:anim>
                                        <p:anim calcmode="lin" valueType="num">
                                          <p:cBhvr>
                                            <p:cTn id="65" dur="750" fill="hold"/>
                                            <p:tgtEl>
                                              <p:spTgt spid="18"/>
                                            </p:tgtEl>
                                            <p:attrNameLst>
                                              <p:attrName>ppt_h</p:attrName>
                                            </p:attrNameLst>
                                          </p:cBhvr>
                                          <p:tavLst>
                                            <p:tav tm="0">
                                              <p:val>
                                                <p:fltVal val="0"/>
                                              </p:val>
                                            </p:tav>
                                            <p:tav tm="100000">
                                              <p:val>
                                                <p:strVal val="#ppt_h"/>
                                              </p:val>
                                            </p:tav>
                                          </p:tavLst>
                                        </p:anim>
                                      </p:childTnLst>
                                    </p:cTn>
                                  </p:par>
                                  <p:par>
                                    <p:cTn id="66" presetID="23" presetClass="entr" presetSubtype="16" fill="hold" grpId="0" nodeType="withEffect">
                                      <p:stCondLst>
                                        <p:cond delay="1400"/>
                                      </p:stCondLst>
                                      <p:childTnLst>
                                        <p:set>
                                          <p:cBhvr>
                                            <p:cTn id="67" dur="1" fill="hold">
                                              <p:stCondLst>
                                                <p:cond delay="0"/>
                                              </p:stCondLst>
                                            </p:cTn>
                                            <p:tgtEl>
                                              <p:spTgt spid="17"/>
                                            </p:tgtEl>
                                            <p:attrNameLst>
                                              <p:attrName>style.visibility</p:attrName>
                                            </p:attrNameLst>
                                          </p:cBhvr>
                                          <p:to>
                                            <p:strVal val="visible"/>
                                          </p:to>
                                        </p:set>
                                        <p:anim calcmode="lin" valueType="num">
                                          <p:cBhvr>
                                            <p:cTn id="68" dur="750" fill="hold"/>
                                            <p:tgtEl>
                                              <p:spTgt spid="17"/>
                                            </p:tgtEl>
                                            <p:attrNameLst>
                                              <p:attrName>ppt_w</p:attrName>
                                            </p:attrNameLst>
                                          </p:cBhvr>
                                          <p:tavLst>
                                            <p:tav tm="0">
                                              <p:val>
                                                <p:fltVal val="0"/>
                                              </p:val>
                                            </p:tav>
                                            <p:tav tm="100000">
                                              <p:val>
                                                <p:strVal val="#ppt_w"/>
                                              </p:val>
                                            </p:tav>
                                          </p:tavLst>
                                        </p:anim>
                                        <p:anim calcmode="lin" valueType="num">
                                          <p:cBhvr>
                                            <p:cTn id="69" dur="750" fill="hold"/>
                                            <p:tgtEl>
                                              <p:spTgt spid="17"/>
                                            </p:tgtEl>
                                            <p:attrNameLst>
                                              <p:attrName>ppt_h</p:attrName>
                                            </p:attrNameLst>
                                          </p:cBhvr>
                                          <p:tavLst>
                                            <p:tav tm="0">
                                              <p:val>
                                                <p:fltVal val="0"/>
                                              </p:val>
                                            </p:tav>
                                            <p:tav tm="100000">
                                              <p:val>
                                                <p:strVal val="#ppt_h"/>
                                              </p:val>
                                            </p:tav>
                                          </p:tavLst>
                                        </p:anim>
                                      </p:childTnLst>
                                    </p:cTn>
                                  </p:par>
                                  <p:par>
                                    <p:cTn id="70" presetID="1" presetClass="entr" presetSubtype="0" fill="hold" nodeType="withEffect">
                                      <p:stCondLst>
                                        <p:cond delay="1400"/>
                                      </p:stCondLst>
                                      <p:childTnLst>
                                        <p:set>
                                          <p:cBhvr>
                                            <p:cTn id="71" dur="1" fill="hold">
                                              <p:stCondLst>
                                                <p:cond delay="0"/>
                                              </p:stCondLst>
                                            </p:cTn>
                                            <p:tgtEl>
                                              <p:spTgt spid="20"/>
                                            </p:tgtEl>
                                            <p:attrNameLst>
                                              <p:attrName>style.visibility</p:attrName>
                                            </p:attrNameLst>
                                          </p:cBhvr>
                                          <p:to>
                                            <p:strVal val="visible"/>
                                          </p:to>
                                        </p:set>
                                      </p:childTnLst>
                                    </p:cTn>
                                  </p:par>
                                  <p:par>
                                    <p:cTn id="72" presetID="1" presetClass="exit" presetSubtype="0" fill="hold" nodeType="withEffect">
                                      <p:stCondLst>
                                        <p:cond delay="1600"/>
                                      </p:stCondLst>
                                      <p:childTnLst>
                                        <p:set>
                                          <p:cBhvr>
                                            <p:cTn id="73" dur="1" fill="hold">
                                              <p:stCondLst>
                                                <p:cond delay="0"/>
                                              </p:stCondLst>
                                            </p:cTn>
                                            <p:tgtEl>
                                              <p:spTgt spid="20"/>
                                            </p:tgtEl>
                                            <p:attrNameLst>
                                              <p:attrName>style.visibility</p:attrName>
                                            </p:attrNameLst>
                                          </p:cBhvr>
                                          <p:to>
                                            <p:strVal val="hidden"/>
                                          </p:to>
                                        </p:set>
                                      </p:childTnLst>
                                    </p:cTn>
                                  </p:par>
                                  <p:par>
                                    <p:cTn id="74" presetID="1" presetClass="entr" presetSubtype="0" fill="hold" nodeType="withEffect">
                                      <p:stCondLst>
                                        <p:cond delay="1600"/>
                                      </p:stCondLst>
                                      <p:childTnLst>
                                        <p:set>
                                          <p:cBhvr>
                                            <p:cTn id="75" dur="1" fill="hold">
                                              <p:stCondLst>
                                                <p:cond delay="0"/>
                                              </p:stCondLst>
                                            </p:cTn>
                                            <p:tgtEl>
                                              <p:spTgt spid="26"/>
                                            </p:tgtEl>
                                            <p:attrNameLst>
                                              <p:attrName>style.visibility</p:attrName>
                                            </p:attrNameLst>
                                          </p:cBhvr>
                                          <p:to>
                                            <p:strVal val="visible"/>
                                          </p:to>
                                        </p:set>
                                      </p:childTnLst>
                                    </p:cTn>
                                  </p:par>
                                  <p:par>
                                    <p:cTn id="76" presetID="1" presetClass="exit" presetSubtype="0" fill="hold" nodeType="withEffect">
                                      <p:stCondLst>
                                        <p:cond delay="1800"/>
                                      </p:stCondLst>
                                      <p:childTnLst>
                                        <p:set>
                                          <p:cBhvr>
                                            <p:cTn id="77"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Graphic spid="14" grpId="0" uiExpand="1">
            <p:bldSub>
              <a:bldChart bld="category"/>
            </p:bldSub>
          </p:bldGraphic>
          <p:bldGraphic spid="15" grpId="0" uiExpand="1">
            <p:bldSub>
              <a:bldChart bld="category"/>
            </p:bldSub>
          </p:bldGraphic>
          <p:bldGraphic spid="16" grpId="0" uiExpand="1">
            <p:bldSub>
              <a:bldChart bld="category"/>
            </p:bldSub>
          </p:bldGraphic>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6" presetClass="emph" presetSubtype="0" fill="hold" nodeType="withEffect">
                                      <p:stCondLst>
                                        <p:cond delay="400"/>
                                      </p:stCondLst>
                                      <p:childTnLst>
                                        <p:animScale>
                                          <p:cBhvr>
                                            <p:cTn id="10" dur="3000" fill="hold"/>
                                            <p:tgtEl>
                                              <p:spTgt spid="7"/>
                                            </p:tgtEl>
                                          </p:cBhvr>
                                          <p:by x="115000" y="115000"/>
                                        </p:animScale>
                                      </p:childTnLst>
                                    </p:cTn>
                                  </p:par>
                                  <p:par>
                                    <p:cTn id="11" presetID="6" presetClass="emph" presetSubtype="0" autoRev="1" fill="hold" nodeType="withEffect">
                                      <p:stCondLst>
                                        <p:cond delay="1500"/>
                                      </p:stCondLst>
                                      <p:childTnLst>
                                        <p:animScale>
                                          <p:cBhvr>
                                            <p:cTn id="12" dur="100" fill="hold"/>
                                            <p:tgtEl>
                                              <p:spTgt spid="7"/>
                                            </p:tgtEl>
                                          </p:cBhvr>
                                          <p:by x="120000" y="120000"/>
                                        </p:animScale>
                                      </p:childTnLst>
                                    </p:cTn>
                                  </p:par>
                                  <p:par>
                                    <p:cTn id="13" presetID="0" presetClass="path" presetSubtype="0" accel="50000" autoRev="1" fill="hold" nodeType="withEffect">
                                      <p:stCondLst>
                                        <p:cond delay="1000"/>
                                      </p:stCondLst>
                                      <p:childTnLst>
                                        <p:animMotion origin="layout" path="M 2.08333E-7 4.44444E-6 L 0.11862 4.44444E-6 L -0.11367 4.44444E-6 " pathEditMode="relative" rAng="0" ptsTypes="AAA">
                                          <p:cBhvr>
                                            <p:cTn id="14" dur="100" fill="hold"/>
                                            <p:tgtEl>
                                              <p:spTgt spid="7"/>
                                            </p:tgtEl>
                                            <p:attrNameLst>
                                              <p:attrName>ppt_x</p:attrName>
                                              <p:attrName>ppt_y</p:attrName>
                                            </p:attrNameLst>
                                          </p:cBhvr>
                                          <p:rCtr x="247" y="0"/>
                                        </p:animMotion>
                                      </p:childTnLst>
                                    </p:cTn>
                                  </p:par>
                                  <p:par>
                                    <p:cTn id="15" presetID="2" presetClass="entr" presetSubtype="8" decel="10000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750" fill="hold"/>
                                            <p:tgtEl>
                                              <p:spTgt spid="7"/>
                                            </p:tgtEl>
                                            <p:attrNameLst>
                                              <p:attrName>ppt_x</p:attrName>
                                            </p:attrNameLst>
                                          </p:cBhvr>
                                          <p:tavLst>
                                            <p:tav tm="0">
                                              <p:val>
                                                <p:strVal val="0-#ppt_w/2"/>
                                              </p:val>
                                            </p:tav>
                                            <p:tav tm="100000">
                                              <p:val>
                                                <p:strVal val="#ppt_x"/>
                                              </p:val>
                                            </p:tav>
                                          </p:tavLst>
                                        </p:anim>
                                        <p:anim calcmode="lin" valueType="num">
                                          <p:cBhvr additive="base">
                                            <p:cTn id="18" dur="75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1+#ppt_w/2"/>
                                              </p:val>
                                            </p:tav>
                                            <p:tav tm="100000">
                                              <p:val>
                                                <p:strVal val="#ppt_x"/>
                                              </p:val>
                                            </p:tav>
                                          </p:tavLst>
                                        </p:anim>
                                        <p:anim calcmode="lin" valueType="num">
                                          <p:cBhvr additive="base">
                                            <p:cTn id="22" dur="75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4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1+#ppt_w/2"/>
                                              </p:val>
                                            </p:tav>
                                            <p:tav tm="100000">
                                              <p:val>
                                                <p:strVal val="#ppt_x"/>
                                              </p:val>
                                            </p:tav>
                                          </p:tavLst>
                                        </p:anim>
                                        <p:anim calcmode="lin" valueType="num">
                                          <p:cBhvr additive="base">
                                            <p:cTn id="26" dur="75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ppt_y"/>
                                              </p:val>
                                            </p:tav>
                                            <p:tav tm="100000">
                                              <p:val>
                                                <p:strVal val="#ppt_y"/>
                                              </p:val>
                                            </p:tav>
                                          </p:tavLst>
                                        </p:anim>
                                      </p:childTnLst>
                                    </p:cTn>
                                  </p:par>
                                  <p:par>
                                    <p:cTn id="31" presetID="21" presetClass="entr" presetSubtype="1" fill="hold" grpId="0" nodeType="withEffect">
                                      <p:stCondLst>
                                        <p:cond delay="0"/>
                                      </p:stCondLst>
                                      <p:childTnLst>
                                        <p:set>
                                          <p:cBhvr>
                                            <p:cTn id="32"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heel(1)">
                                          <p:cBhvr>
                                            <p:cTn id="33" dur="750"/>
                                            <p:tgtEl>
                                              <p:spTgt spid="14">
                                                <p:graphicEl>
                                                  <a:chart seriesIdx="-3" categoryIdx="-3" bldStep="gridLegend"/>
                                                </p:graphicEl>
                                              </p:spTgt>
                                            </p:tgtEl>
                                          </p:cBhvr>
                                        </p:animEffect>
                                      </p:childTnLst>
                                    </p:cTn>
                                  </p:par>
                                  <p:par>
                                    <p:cTn id="34" presetID="21" presetClass="entr" presetSubtype="1" fill="hold" grpId="0" nodeType="withEffect">
                                      <p:stCondLst>
                                        <p:cond delay="200"/>
                                      </p:stCondLst>
                                      <p:childTnLst>
                                        <p:set>
                                          <p:cBhvr>
                                            <p:cTn id="35"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heel(1)">
                                          <p:cBhvr>
                                            <p:cTn id="36" dur="750"/>
                                            <p:tgtEl>
                                              <p:spTgt spid="14">
                                                <p:graphicEl>
                                                  <a:chart seriesIdx="-4" categoryIdx="0" bldStep="category"/>
                                                </p:graphicEl>
                                              </p:spTgt>
                                            </p:tgtEl>
                                          </p:cBhvr>
                                        </p:animEffect>
                                      </p:childTnLst>
                                    </p:cTn>
                                  </p:par>
                                  <p:par>
                                    <p:cTn id="37" presetID="21" presetClass="entr" presetSubtype="1" fill="hold" grpId="0" nodeType="withEffect">
                                      <p:stCondLst>
                                        <p:cond delay="300"/>
                                      </p:stCondLst>
                                      <p:childTnLst>
                                        <p:set>
                                          <p:cBhvr>
                                            <p:cTn id="38"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heel(1)">
                                          <p:cBhvr>
                                            <p:cTn id="39" dur="750"/>
                                            <p:tgtEl>
                                              <p:spTgt spid="14">
                                                <p:graphicEl>
                                                  <a:chart seriesIdx="-4" categoryIdx="1" bldStep="category"/>
                                                </p:graphicEl>
                                              </p:spTgt>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heel(1)">
                                          <p:cBhvr>
                                            <p:cTn id="42" dur="750"/>
                                            <p:tgtEl>
                                              <p:spTgt spid="15">
                                                <p:graphicEl>
                                                  <a:chart seriesIdx="-3" categoryIdx="-3" bldStep="gridLegend"/>
                                                </p:graphicEl>
                                              </p:spTgt>
                                            </p:tgtEl>
                                          </p:cBhvr>
                                        </p:animEffect>
                                      </p:childTnLst>
                                    </p:cTn>
                                  </p:par>
                                  <p:par>
                                    <p:cTn id="43" presetID="21" presetClass="entr" presetSubtype="1" fill="hold" grpId="0" nodeType="withEffect">
                                      <p:stCondLst>
                                        <p:cond delay="200"/>
                                      </p:stCondLst>
                                      <p:childTnLst>
                                        <p:set>
                                          <p:cBhvr>
                                            <p:cTn id="44"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heel(1)">
                                          <p:cBhvr>
                                            <p:cTn id="45" dur="750"/>
                                            <p:tgtEl>
                                              <p:spTgt spid="15">
                                                <p:graphicEl>
                                                  <a:chart seriesIdx="-4" categoryIdx="0" bldStep="category"/>
                                                </p:graphicEl>
                                              </p:spTgt>
                                            </p:tgtEl>
                                          </p:cBhvr>
                                        </p:animEffect>
                                      </p:childTnLst>
                                    </p:cTn>
                                  </p:par>
                                  <p:par>
                                    <p:cTn id="46" presetID="21" presetClass="entr" presetSubtype="1" fill="hold" grpId="0" nodeType="withEffect">
                                      <p:stCondLst>
                                        <p:cond delay="500"/>
                                      </p:stCondLst>
                                      <p:childTnLst>
                                        <p:set>
                                          <p:cBhvr>
                                            <p:cTn id="47"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wheel(1)">
                                          <p:cBhvr>
                                            <p:cTn id="48" dur="750"/>
                                            <p:tgtEl>
                                              <p:spTgt spid="15">
                                                <p:graphicEl>
                                                  <a:chart seriesIdx="-4" categoryIdx="1" bldStep="category"/>
                                                </p:graphicEl>
                                              </p:spTgt>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heel(1)">
                                          <p:cBhvr>
                                            <p:cTn id="51" dur="750"/>
                                            <p:tgtEl>
                                              <p:spTgt spid="16">
                                                <p:graphicEl>
                                                  <a:chart seriesIdx="-3" categoryIdx="-3" bldStep="gridLegend"/>
                                                </p:graphicEl>
                                              </p:spTgt>
                                            </p:tgtEl>
                                          </p:cBhvr>
                                        </p:animEffect>
                                      </p:childTnLst>
                                    </p:cTn>
                                  </p:par>
                                  <p:par>
                                    <p:cTn id="52" presetID="21" presetClass="entr" presetSubtype="1" fill="hold" grpId="0" nodeType="withEffect">
                                      <p:stCondLst>
                                        <p:cond delay="200"/>
                                      </p:stCondLst>
                                      <p:childTnLst>
                                        <p:set>
                                          <p:cBhvr>
                                            <p:cTn id="53"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wheel(1)">
                                          <p:cBhvr>
                                            <p:cTn id="54" dur="750"/>
                                            <p:tgtEl>
                                              <p:spTgt spid="16">
                                                <p:graphicEl>
                                                  <a:chart seriesIdx="-4" categoryIdx="0" bldStep="category"/>
                                                </p:graphicEl>
                                              </p:spTgt>
                                            </p:tgtEl>
                                          </p:cBhvr>
                                        </p:animEffect>
                                      </p:childTnLst>
                                    </p:cTn>
                                  </p:par>
                                  <p:par>
                                    <p:cTn id="55" presetID="21" presetClass="entr" presetSubtype="1" fill="hold" grpId="0" nodeType="withEffect">
                                      <p:stCondLst>
                                        <p:cond delay="400"/>
                                      </p:stCondLst>
                                      <p:childTnLst>
                                        <p:set>
                                          <p:cBhvr>
                                            <p:cTn id="56"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wheel(1)">
                                          <p:cBhvr>
                                            <p:cTn id="57" dur="750"/>
                                            <p:tgtEl>
                                              <p:spTgt spid="16">
                                                <p:graphicEl>
                                                  <a:chart seriesIdx="-4" categoryIdx="1" bldStep="category"/>
                                                </p:graphicEl>
                                              </p:spTgt>
                                            </p:tgtEl>
                                          </p:cBhvr>
                                        </p:animEffect>
                                      </p:childTnLst>
                                    </p:cTn>
                                  </p:par>
                                  <p:par>
                                    <p:cTn id="58" presetID="23" presetClass="entr" presetSubtype="16" fill="hold" grpId="0" nodeType="withEffect">
                                      <p:stCondLst>
                                        <p:cond delay="800"/>
                                      </p:stCondLst>
                                      <p:childTnLst>
                                        <p:set>
                                          <p:cBhvr>
                                            <p:cTn id="59" dur="1" fill="hold">
                                              <p:stCondLst>
                                                <p:cond delay="0"/>
                                              </p:stCondLst>
                                            </p:cTn>
                                            <p:tgtEl>
                                              <p:spTgt spid="19"/>
                                            </p:tgtEl>
                                            <p:attrNameLst>
                                              <p:attrName>style.visibility</p:attrName>
                                            </p:attrNameLst>
                                          </p:cBhvr>
                                          <p:to>
                                            <p:strVal val="visible"/>
                                          </p:to>
                                        </p:set>
                                        <p:anim calcmode="lin" valueType="num">
                                          <p:cBhvr>
                                            <p:cTn id="60" dur="750" fill="hold"/>
                                            <p:tgtEl>
                                              <p:spTgt spid="19"/>
                                            </p:tgtEl>
                                            <p:attrNameLst>
                                              <p:attrName>ppt_w</p:attrName>
                                            </p:attrNameLst>
                                          </p:cBhvr>
                                          <p:tavLst>
                                            <p:tav tm="0">
                                              <p:val>
                                                <p:fltVal val="0"/>
                                              </p:val>
                                            </p:tav>
                                            <p:tav tm="100000">
                                              <p:val>
                                                <p:strVal val="#ppt_w"/>
                                              </p:val>
                                            </p:tav>
                                          </p:tavLst>
                                        </p:anim>
                                        <p:anim calcmode="lin" valueType="num">
                                          <p:cBhvr>
                                            <p:cTn id="61" dur="750" fill="hold"/>
                                            <p:tgtEl>
                                              <p:spTgt spid="19"/>
                                            </p:tgtEl>
                                            <p:attrNameLst>
                                              <p:attrName>ppt_h</p:attrName>
                                            </p:attrNameLst>
                                          </p:cBhvr>
                                          <p:tavLst>
                                            <p:tav tm="0">
                                              <p:val>
                                                <p:fltVal val="0"/>
                                              </p:val>
                                            </p:tav>
                                            <p:tav tm="100000">
                                              <p:val>
                                                <p:strVal val="#ppt_h"/>
                                              </p:val>
                                            </p:tav>
                                          </p:tavLst>
                                        </p:anim>
                                      </p:childTnLst>
                                    </p:cTn>
                                  </p:par>
                                  <p:par>
                                    <p:cTn id="62" presetID="23" presetClass="entr" presetSubtype="16" fill="hold" grpId="0" nodeType="withEffect">
                                      <p:stCondLst>
                                        <p:cond delay="1100"/>
                                      </p:stCondLst>
                                      <p:childTnLst>
                                        <p:set>
                                          <p:cBhvr>
                                            <p:cTn id="63" dur="1" fill="hold">
                                              <p:stCondLst>
                                                <p:cond delay="0"/>
                                              </p:stCondLst>
                                            </p:cTn>
                                            <p:tgtEl>
                                              <p:spTgt spid="18"/>
                                            </p:tgtEl>
                                            <p:attrNameLst>
                                              <p:attrName>style.visibility</p:attrName>
                                            </p:attrNameLst>
                                          </p:cBhvr>
                                          <p:to>
                                            <p:strVal val="visible"/>
                                          </p:to>
                                        </p:set>
                                        <p:anim calcmode="lin" valueType="num">
                                          <p:cBhvr>
                                            <p:cTn id="64" dur="750" fill="hold"/>
                                            <p:tgtEl>
                                              <p:spTgt spid="18"/>
                                            </p:tgtEl>
                                            <p:attrNameLst>
                                              <p:attrName>ppt_w</p:attrName>
                                            </p:attrNameLst>
                                          </p:cBhvr>
                                          <p:tavLst>
                                            <p:tav tm="0">
                                              <p:val>
                                                <p:fltVal val="0"/>
                                              </p:val>
                                            </p:tav>
                                            <p:tav tm="100000">
                                              <p:val>
                                                <p:strVal val="#ppt_w"/>
                                              </p:val>
                                            </p:tav>
                                          </p:tavLst>
                                        </p:anim>
                                        <p:anim calcmode="lin" valueType="num">
                                          <p:cBhvr>
                                            <p:cTn id="65" dur="750" fill="hold"/>
                                            <p:tgtEl>
                                              <p:spTgt spid="18"/>
                                            </p:tgtEl>
                                            <p:attrNameLst>
                                              <p:attrName>ppt_h</p:attrName>
                                            </p:attrNameLst>
                                          </p:cBhvr>
                                          <p:tavLst>
                                            <p:tav tm="0">
                                              <p:val>
                                                <p:fltVal val="0"/>
                                              </p:val>
                                            </p:tav>
                                            <p:tav tm="100000">
                                              <p:val>
                                                <p:strVal val="#ppt_h"/>
                                              </p:val>
                                            </p:tav>
                                          </p:tavLst>
                                        </p:anim>
                                      </p:childTnLst>
                                    </p:cTn>
                                  </p:par>
                                  <p:par>
                                    <p:cTn id="66" presetID="23" presetClass="entr" presetSubtype="16" fill="hold" grpId="0" nodeType="withEffect">
                                      <p:stCondLst>
                                        <p:cond delay="1400"/>
                                      </p:stCondLst>
                                      <p:childTnLst>
                                        <p:set>
                                          <p:cBhvr>
                                            <p:cTn id="67" dur="1" fill="hold">
                                              <p:stCondLst>
                                                <p:cond delay="0"/>
                                              </p:stCondLst>
                                            </p:cTn>
                                            <p:tgtEl>
                                              <p:spTgt spid="17"/>
                                            </p:tgtEl>
                                            <p:attrNameLst>
                                              <p:attrName>style.visibility</p:attrName>
                                            </p:attrNameLst>
                                          </p:cBhvr>
                                          <p:to>
                                            <p:strVal val="visible"/>
                                          </p:to>
                                        </p:set>
                                        <p:anim calcmode="lin" valueType="num">
                                          <p:cBhvr>
                                            <p:cTn id="68" dur="750" fill="hold"/>
                                            <p:tgtEl>
                                              <p:spTgt spid="17"/>
                                            </p:tgtEl>
                                            <p:attrNameLst>
                                              <p:attrName>ppt_w</p:attrName>
                                            </p:attrNameLst>
                                          </p:cBhvr>
                                          <p:tavLst>
                                            <p:tav tm="0">
                                              <p:val>
                                                <p:fltVal val="0"/>
                                              </p:val>
                                            </p:tav>
                                            <p:tav tm="100000">
                                              <p:val>
                                                <p:strVal val="#ppt_w"/>
                                              </p:val>
                                            </p:tav>
                                          </p:tavLst>
                                        </p:anim>
                                        <p:anim calcmode="lin" valueType="num">
                                          <p:cBhvr>
                                            <p:cTn id="69" dur="750" fill="hold"/>
                                            <p:tgtEl>
                                              <p:spTgt spid="17"/>
                                            </p:tgtEl>
                                            <p:attrNameLst>
                                              <p:attrName>ppt_h</p:attrName>
                                            </p:attrNameLst>
                                          </p:cBhvr>
                                          <p:tavLst>
                                            <p:tav tm="0">
                                              <p:val>
                                                <p:fltVal val="0"/>
                                              </p:val>
                                            </p:tav>
                                            <p:tav tm="100000">
                                              <p:val>
                                                <p:strVal val="#ppt_h"/>
                                              </p:val>
                                            </p:tav>
                                          </p:tavLst>
                                        </p:anim>
                                      </p:childTnLst>
                                    </p:cTn>
                                  </p:par>
                                  <p:par>
                                    <p:cTn id="70" presetID="1" presetClass="entr" presetSubtype="0" fill="hold" nodeType="withEffect">
                                      <p:stCondLst>
                                        <p:cond delay="1400"/>
                                      </p:stCondLst>
                                      <p:childTnLst>
                                        <p:set>
                                          <p:cBhvr>
                                            <p:cTn id="71" dur="1" fill="hold">
                                              <p:stCondLst>
                                                <p:cond delay="0"/>
                                              </p:stCondLst>
                                            </p:cTn>
                                            <p:tgtEl>
                                              <p:spTgt spid="20"/>
                                            </p:tgtEl>
                                            <p:attrNameLst>
                                              <p:attrName>style.visibility</p:attrName>
                                            </p:attrNameLst>
                                          </p:cBhvr>
                                          <p:to>
                                            <p:strVal val="visible"/>
                                          </p:to>
                                        </p:set>
                                      </p:childTnLst>
                                    </p:cTn>
                                  </p:par>
                                  <p:par>
                                    <p:cTn id="72" presetID="1" presetClass="exit" presetSubtype="0" fill="hold" nodeType="withEffect">
                                      <p:stCondLst>
                                        <p:cond delay="1600"/>
                                      </p:stCondLst>
                                      <p:childTnLst>
                                        <p:set>
                                          <p:cBhvr>
                                            <p:cTn id="73" dur="1" fill="hold">
                                              <p:stCondLst>
                                                <p:cond delay="0"/>
                                              </p:stCondLst>
                                            </p:cTn>
                                            <p:tgtEl>
                                              <p:spTgt spid="20"/>
                                            </p:tgtEl>
                                            <p:attrNameLst>
                                              <p:attrName>style.visibility</p:attrName>
                                            </p:attrNameLst>
                                          </p:cBhvr>
                                          <p:to>
                                            <p:strVal val="hidden"/>
                                          </p:to>
                                        </p:set>
                                      </p:childTnLst>
                                    </p:cTn>
                                  </p:par>
                                  <p:par>
                                    <p:cTn id="74" presetID="1" presetClass="entr" presetSubtype="0" fill="hold" nodeType="withEffect">
                                      <p:stCondLst>
                                        <p:cond delay="1600"/>
                                      </p:stCondLst>
                                      <p:childTnLst>
                                        <p:set>
                                          <p:cBhvr>
                                            <p:cTn id="75" dur="1" fill="hold">
                                              <p:stCondLst>
                                                <p:cond delay="0"/>
                                              </p:stCondLst>
                                            </p:cTn>
                                            <p:tgtEl>
                                              <p:spTgt spid="26"/>
                                            </p:tgtEl>
                                            <p:attrNameLst>
                                              <p:attrName>style.visibility</p:attrName>
                                            </p:attrNameLst>
                                          </p:cBhvr>
                                          <p:to>
                                            <p:strVal val="visible"/>
                                          </p:to>
                                        </p:set>
                                      </p:childTnLst>
                                    </p:cTn>
                                  </p:par>
                                  <p:par>
                                    <p:cTn id="76" presetID="1" presetClass="exit" presetSubtype="0" fill="hold" nodeType="withEffect">
                                      <p:stCondLst>
                                        <p:cond delay="1800"/>
                                      </p:stCondLst>
                                      <p:childTnLst>
                                        <p:set>
                                          <p:cBhvr>
                                            <p:cTn id="77"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Graphic spid="14" grpId="0" uiExpand="1">
            <p:bldSub>
              <a:bldChart bld="category"/>
            </p:bldSub>
          </p:bldGraphic>
          <p:bldGraphic spid="15" grpId="0" uiExpand="1">
            <p:bldSub>
              <a:bldChart bld="category"/>
            </p:bldSub>
          </p:bldGraphic>
          <p:bldGraphic spid="16" grpId="0" uiExpand="1">
            <p:bldSub>
              <a:bldChart bld="category"/>
            </p:bldSub>
          </p:bldGraphic>
          <p:bldP spid="17" grpId="0"/>
          <p:bldP spid="18" grpId="0"/>
          <p:bldP spid="1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9C9C9"/>
        </a:solidFill>
        <a:effectLst/>
      </p:bgPr>
    </p:bg>
    <p:spTree>
      <p:nvGrpSpPr>
        <p:cNvPr id="1" name=""/>
        <p:cNvGrpSpPr/>
        <p:nvPr/>
      </p:nvGrpSpPr>
      <p:grpSpPr>
        <a:xfrm>
          <a:off x="0" y="0"/>
          <a:ext cx="0" cy="0"/>
          <a:chOff x="0" y="0"/>
          <a:chExt cx="0" cy="0"/>
        </a:xfrm>
      </p:grpSpPr>
      <p:pic>
        <p:nvPicPr>
          <p:cNvPr id="3" name="MAIN 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738" y="-280033"/>
            <a:ext cx="5591562" cy="7138034"/>
          </a:xfrm>
          <a:prstGeom prst="rect">
            <a:avLst/>
          </a:prstGeom>
        </p:spPr>
      </p:pic>
      <p:sp>
        <p:nvSpPr>
          <p:cNvPr id="4" name="WHO WE ARE"/>
          <p:cNvSpPr txBox="1"/>
          <p:nvPr/>
        </p:nvSpPr>
        <p:spPr>
          <a:xfrm>
            <a:off x="591908" y="1662622"/>
            <a:ext cx="2101922" cy="4154984"/>
          </a:xfrm>
          <a:prstGeom prst="rect">
            <a:avLst/>
          </a:prstGeom>
          <a:noFill/>
        </p:spPr>
        <p:txBody>
          <a:bodyPr wrap="none" rtlCol="0" anchor="ctr">
            <a:spAutoFit/>
          </a:bodyPr>
          <a:lstStyle/>
          <a:p>
            <a:pPr algn="ctr"/>
            <a:r>
              <a:rPr lang="en-US" sz="8800" spc="300" dirty="0">
                <a:solidFill>
                  <a:schemeClr val="bg1">
                    <a:lumMod val="50000"/>
                  </a:schemeClr>
                </a:solidFill>
                <a:latin typeface="basic title font" pitchFamily="2" charset="0"/>
              </a:rPr>
              <a:t>WHO</a:t>
            </a:r>
          </a:p>
          <a:p>
            <a:pPr algn="ctr"/>
            <a:r>
              <a:rPr lang="en-US" sz="8800" spc="300" dirty="0">
                <a:solidFill>
                  <a:schemeClr val="bg1">
                    <a:lumMod val="50000"/>
                  </a:schemeClr>
                </a:solidFill>
                <a:latin typeface="basic title font" pitchFamily="2" charset="0"/>
              </a:rPr>
              <a:t>WE</a:t>
            </a:r>
            <a:br>
              <a:rPr lang="en-US" sz="8800" spc="300" dirty="0">
                <a:solidFill>
                  <a:schemeClr val="bg1">
                    <a:lumMod val="50000"/>
                  </a:schemeClr>
                </a:solidFill>
                <a:latin typeface="basic title font" pitchFamily="2" charset="0"/>
              </a:rPr>
            </a:br>
            <a:r>
              <a:rPr lang="en-US" sz="8800" spc="300" dirty="0">
                <a:solidFill>
                  <a:schemeClr val="bg1">
                    <a:lumMod val="50000"/>
                  </a:schemeClr>
                </a:solidFill>
                <a:latin typeface="basic title font" pitchFamily="2" charset="0"/>
              </a:rPr>
              <a:t>ARE</a:t>
            </a:r>
          </a:p>
        </p:txBody>
      </p:sp>
      <p:sp>
        <p:nvSpPr>
          <p:cNvPr id="5" name="TEXT DESCRIPTION"/>
          <p:cNvSpPr txBox="1"/>
          <p:nvPr/>
        </p:nvSpPr>
        <p:spPr>
          <a:xfrm>
            <a:off x="8877300" y="2221272"/>
            <a:ext cx="2630602" cy="3139321"/>
          </a:xfrm>
          <a:prstGeom prst="rect">
            <a:avLst/>
          </a:prstGeom>
          <a:noFill/>
        </p:spPr>
        <p:txBody>
          <a:bodyPr wrap="square" rtlCol="0" anchor="ctr">
            <a:spAutoFit/>
          </a:bodyPr>
          <a:lstStyle/>
          <a:p>
            <a:pPr algn="r"/>
            <a:r>
              <a:rPr lang="en-US" dirty="0">
                <a:solidFill>
                  <a:schemeClr val="bg1">
                    <a:lumMod val="50000"/>
                  </a:schemeClr>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a:t>
            </a:r>
            <a:r>
              <a:rPr lang="en-US" dirty="0" err="1">
                <a:solidFill>
                  <a:schemeClr val="bg1">
                    <a:lumMod val="50000"/>
                  </a:schemeClr>
                </a:solidFill>
                <a:latin typeface="Raleway" panose="020B0003030101060003" pitchFamily="34" charset="0"/>
              </a:rPr>
              <a:t>urna</a:t>
            </a:r>
            <a:r>
              <a:rPr lang="en-US" dirty="0">
                <a:solidFill>
                  <a:schemeClr val="bg1">
                    <a:lumMod val="50000"/>
                  </a:schemeClr>
                </a:solidFill>
                <a:latin typeface="Raleway" panose="020B0003030101060003" pitchFamily="34" charset="0"/>
              </a:rPr>
              <a:t>.</a:t>
            </a:r>
          </a:p>
        </p:txBody>
      </p:sp>
      <p:sp>
        <p:nvSpPr>
          <p:cNvPr id="6" name="LOREM"/>
          <p:cNvSpPr txBox="1"/>
          <p:nvPr/>
        </p:nvSpPr>
        <p:spPr>
          <a:xfrm>
            <a:off x="8706895" y="6388334"/>
            <a:ext cx="714491" cy="307777"/>
          </a:xfrm>
          <a:prstGeom prst="rect">
            <a:avLst/>
          </a:prstGeom>
          <a:noFill/>
        </p:spPr>
        <p:txBody>
          <a:bodyPr wrap="none" rtlCol="0" anchor="ctr">
            <a:spAutoFit/>
          </a:bodyPr>
          <a:lstStyle/>
          <a:p>
            <a:pPr algn="ctr"/>
            <a:r>
              <a:rPr lang="en-US" sz="1400" dirty="0">
                <a:solidFill>
                  <a:schemeClr val="bg1">
                    <a:lumMod val="50000"/>
                  </a:schemeClr>
                </a:solidFill>
              </a:rPr>
              <a:t>LOREM</a:t>
            </a:r>
          </a:p>
        </p:txBody>
      </p:sp>
      <p:sp>
        <p:nvSpPr>
          <p:cNvPr id="7" name="IPSUM"/>
          <p:cNvSpPr txBox="1"/>
          <p:nvPr/>
        </p:nvSpPr>
        <p:spPr>
          <a:xfrm>
            <a:off x="9748239" y="6388334"/>
            <a:ext cx="673582" cy="307777"/>
          </a:xfrm>
          <a:prstGeom prst="rect">
            <a:avLst/>
          </a:prstGeom>
          <a:noFill/>
        </p:spPr>
        <p:txBody>
          <a:bodyPr wrap="none" rtlCol="0" anchor="ctr">
            <a:spAutoFit/>
          </a:bodyPr>
          <a:lstStyle/>
          <a:p>
            <a:pPr algn="ctr"/>
            <a:r>
              <a:rPr lang="en-US" sz="1400" dirty="0">
                <a:solidFill>
                  <a:schemeClr val="bg1">
                    <a:lumMod val="50000"/>
                  </a:schemeClr>
                </a:solidFill>
              </a:rPr>
              <a:t>IPSUM</a:t>
            </a:r>
          </a:p>
        </p:txBody>
      </p:sp>
      <p:sp>
        <p:nvSpPr>
          <p:cNvPr id="8" name="DOLOR"/>
          <p:cNvSpPr txBox="1"/>
          <p:nvPr/>
        </p:nvSpPr>
        <p:spPr>
          <a:xfrm>
            <a:off x="10806235" y="6388334"/>
            <a:ext cx="701667" cy="307777"/>
          </a:xfrm>
          <a:prstGeom prst="rect">
            <a:avLst/>
          </a:prstGeom>
          <a:noFill/>
        </p:spPr>
        <p:txBody>
          <a:bodyPr wrap="none" rtlCol="0" anchor="ctr">
            <a:spAutoFit/>
          </a:bodyPr>
          <a:lstStyle/>
          <a:p>
            <a:pPr algn="ctr"/>
            <a:r>
              <a:rPr lang="en-US" sz="1400" dirty="0">
                <a:solidFill>
                  <a:schemeClr val="bg1">
                    <a:lumMod val="50000"/>
                  </a:schemeClr>
                </a:solidFill>
              </a:rPr>
              <a:t>DOLOR</a:t>
            </a:r>
          </a:p>
        </p:txBody>
      </p:sp>
      <p:sp>
        <p:nvSpPr>
          <p:cNvPr id="10" name="SHAPE LAYER"/>
          <p:cNvSpPr/>
          <p:nvPr/>
        </p:nvSpPr>
        <p:spPr>
          <a:xfrm>
            <a:off x="261257" y="273638"/>
            <a:ext cx="611733" cy="611733"/>
          </a:xfrm>
          <a:custGeom>
            <a:avLst/>
            <a:gdLst>
              <a:gd name="connsiteX0" fmla="*/ 0 w 611733"/>
              <a:gd name="connsiteY0" fmla="*/ 0 h 611733"/>
              <a:gd name="connsiteX1" fmla="*/ 611733 w 611733"/>
              <a:gd name="connsiteY1" fmla="*/ 0 h 611733"/>
              <a:gd name="connsiteX2" fmla="*/ 611733 w 611733"/>
              <a:gd name="connsiteY2" fmla="*/ 611733 h 611733"/>
              <a:gd name="connsiteX3" fmla="*/ 0 w 611733"/>
              <a:gd name="connsiteY3" fmla="*/ 611733 h 611733"/>
              <a:gd name="connsiteX4" fmla="*/ 0 w 611733"/>
              <a:gd name="connsiteY4" fmla="*/ 0 h 611733"/>
              <a:gd name="connsiteX0" fmla="*/ 0 w 611733"/>
              <a:gd name="connsiteY0" fmla="*/ 0 h 611733"/>
              <a:gd name="connsiteX1" fmla="*/ 611733 w 611733"/>
              <a:gd name="connsiteY1" fmla="*/ 0 h 611733"/>
              <a:gd name="connsiteX2" fmla="*/ 0 w 611733"/>
              <a:gd name="connsiteY2" fmla="*/ 611733 h 611733"/>
              <a:gd name="connsiteX3" fmla="*/ 0 w 611733"/>
              <a:gd name="connsiteY3" fmla="*/ 0 h 611733"/>
            </a:gdLst>
            <a:ahLst/>
            <a:cxnLst>
              <a:cxn ang="0">
                <a:pos x="connsiteX0" y="connsiteY0"/>
              </a:cxn>
              <a:cxn ang="0">
                <a:pos x="connsiteX1" y="connsiteY1"/>
              </a:cxn>
              <a:cxn ang="0">
                <a:pos x="connsiteX2" y="connsiteY2"/>
              </a:cxn>
              <a:cxn ang="0">
                <a:pos x="connsiteX3" y="connsiteY3"/>
              </a:cxn>
            </a:cxnLst>
            <a:rect l="l" t="t" r="r" b="b"/>
            <a:pathLst>
              <a:path w="611733" h="611733">
                <a:moveTo>
                  <a:pt x="0" y="0"/>
                </a:moveTo>
                <a:lnTo>
                  <a:pt x="611733" y="0"/>
                </a:lnTo>
                <a:lnTo>
                  <a:pt x="0" y="611733"/>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DOT PATERN">
            <a:extLst>
              <a:ext uri="{FF2B5EF4-FFF2-40B4-BE49-F238E27FC236}">
                <a16:creationId xmlns:a16="http://schemas.microsoft.com/office/drawing/2014/main" id="{303AA81E-4EEC-47AA-9842-0DA9A188E69C}"/>
              </a:ext>
            </a:extLst>
          </p:cNvPr>
          <p:cNvGrpSpPr/>
          <p:nvPr/>
        </p:nvGrpSpPr>
        <p:grpSpPr>
          <a:xfrm rot="5400000">
            <a:off x="587417" y="1486965"/>
            <a:ext cx="13498731" cy="1429635"/>
            <a:chOff x="-49417" y="2973164"/>
            <a:chExt cx="13498731" cy="1429635"/>
          </a:xfrm>
          <a:solidFill>
            <a:srgbClr val="79DCFF">
              <a:alpha val="58000"/>
            </a:srgbClr>
          </a:solidFill>
        </p:grpSpPr>
        <p:pic>
          <p:nvPicPr>
            <p:cNvPr id="12" name="DOTS SHAPE">
              <a:extLst>
                <a:ext uri="{FF2B5EF4-FFF2-40B4-BE49-F238E27FC236}">
                  <a16:creationId xmlns:a16="http://schemas.microsoft.com/office/drawing/2014/main" id="{0613EEC5-37FF-4B0E-8850-291E3F95B33B}"/>
                </a:ext>
              </a:extLst>
            </p:cNvPr>
            <p:cNvPicPr>
              <a:picLocks noChangeAspect="1"/>
            </p:cNvPicPr>
            <p:nvPr/>
          </p:nvPicPr>
          <p:blipFill rotWithShape="1">
            <a:blip r:embed="rId3">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49417" y="2973164"/>
              <a:ext cx="2695575" cy="1429635"/>
            </a:xfrm>
            <a:prstGeom prst="rect">
              <a:avLst/>
            </a:prstGeom>
          </p:spPr>
        </p:pic>
        <p:pic>
          <p:nvPicPr>
            <p:cNvPr id="13" name="DOTS SHAPE">
              <a:extLst>
                <a:ext uri="{FF2B5EF4-FFF2-40B4-BE49-F238E27FC236}">
                  <a16:creationId xmlns:a16="http://schemas.microsoft.com/office/drawing/2014/main" id="{50A4BCF2-A2F4-41EB-AAC4-2107DACE0B79}"/>
                </a:ext>
              </a:extLst>
            </p:cNvPr>
            <p:cNvPicPr>
              <a:picLocks noChangeAspect="1"/>
            </p:cNvPicPr>
            <p:nvPr/>
          </p:nvPicPr>
          <p:blipFill rotWithShape="1">
            <a:blip r:embed="rId3">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2646158" y="2973164"/>
              <a:ext cx="2695575" cy="1429635"/>
            </a:xfrm>
            <a:prstGeom prst="rect">
              <a:avLst/>
            </a:prstGeom>
          </p:spPr>
        </p:pic>
        <p:pic>
          <p:nvPicPr>
            <p:cNvPr id="14" name="DOTS SHAPE">
              <a:extLst>
                <a:ext uri="{FF2B5EF4-FFF2-40B4-BE49-F238E27FC236}">
                  <a16:creationId xmlns:a16="http://schemas.microsoft.com/office/drawing/2014/main" id="{A62D943F-1D91-4E07-ADBF-59725E17094C}"/>
                </a:ext>
              </a:extLst>
            </p:cNvPr>
            <p:cNvPicPr>
              <a:picLocks noChangeAspect="1"/>
            </p:cNvPicPr>
            <p:nvPr/>
          </p:nvPicPr>
          <p:blipFill rotWithShape="1">
            <a:blip r:embed="rId3">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5341733" y="2973164"/>
              <a:ext cx="2695575" cy="1429635"/>
            </a:xfrm>
            <a:prstGeom prst="rect">
              <a:avLst/>
            </a:prstGeom>
          </p:spPr>
        </p:pic>
        <p:pic>
          <p:nvPicPr>
            <p:cNvPr id="15" name="DOTS SHAPE">
              <a:extLst>
                <a:ext uri="{FF2B5EF4-FFF2-40B4-BE49-F238E27FC236}">
                  <a16:creationId xmlns:a16="http://schemas.microsoft.com/office/drawing/2014/main" id="{F869E6DE-4439-44E2-B729-9FA47D2E5074}"/>
                </a:ext>
              </a:extLst>
            </p:cNvPr>
            <p:cNvPicPr>
              <a:picLocks noChangeAspect="1"/>
            </p:cNvPicPr>
            <p:nvPr/>
          </p:nvPicPr>
          <p:blipFill rotWithShape="1">
            <a:blip r:embed="rId3">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8058164" y="2973164"/>
              <a:ext cx="2695575" cy="1429635"/>
            </a:xfrm>
            <a:prstGeom prst="rect">
              <a:avLst/>
            </a:prstGeom>
          </p:spPr>
        </p:pic>
        <p:pic>
          <p:nvPicPr>
            <p:cNvPr id="16" name="DOTS SHAPE">
              <a:extLst>
                <a:ext uri="{FF2B5EF4-FFF2-40B4-BE49-F238E27FC236}">
                  <a16:creationId xmlns:a16="http://schemas.microsoft.com/office/drawing/2014/main" id="{CA665240-7661-433C-AC89-5F091F897A7D}"/>
                </a:ext>
              </a:extLst>
            </p:cNvPr>
            <p:cNvPicPr>
              <a:picLocks noChangeAspect="1"/>
            </p:cNvPicPr>
            <p:nvPr/>
          </p:nvPicPr>
          <p:blipFill rotWithShape="1">
            <a:blip r:embed="rId3">
              <a:duotone>
                <a:prstClr val="black"/>
                <a:schemeClr val="tx2">
                  <a:tint val="45000"/>
                  <a:satMod val="400000"/>
                </a:schemeClr>
              </a:duotone>
              <a:extLst>
                <a:ext uri="{96DAC541-7B7A-43D3-8B79-37D633B846F1}">
                  <asvg:svgBlip xmlns:asvg="http://schemas.microsoft.com/office/drawing/2016/SVG/main" xmlns="" r:embed="rId8"/>
                </a:ext>
              </a:extLst>
            </a:blip>
            <a:srcRect b="48244"/>
            <a:stretch/>
          </p:blipFill>
          <p:spPr>
            <a:xfrm>
              <a:off x="10753739" y="2973164"/>
              <a:ext cx="2695575" cy="1429635"/>
            </a:xfrm>
            <a:prstGeom prst="rect">
              <a:avLst/>
            </a:prstGeom>
          </p:spPr>
        </p:pic>
      </p:grpSp>
      <p:grpSp>
        <p:nvGrpSpPr>
          <p:cNvPr id="17" name="DOT PATERN">
            <a:extLst>
              <a:ext uri="{FF2B5EF4-FFF2-40B4-BE49-F238E27FC236}">
                <a16:creationId xmlns:a16="http://schemas.microsoft.com/office/drawing/2014/main" id="{274F806E-9EAA-4B46-AC2D-AE00D17F1BCE}"/>
              </a:ext>
            </a:extLst>
          </p:cNvPr>
          <p:cNvGrpSpPr/>
          <p:nvPr/>
        </p:nvGrpSpPr>
        <p:grpSpPr>
          <a:xfrm rot="5400000">
            <a:off x="-1923110" y="4514337"/>
            <a:ext cx="13498731" cy="1429635"/>
            <a:chOff x="-49417" y="2973164"/>
            <a:chExt cx="13498731" cy="1429635"/>
          </a:xfrm>
          <a:solidFill>
            <a:schemeClr val="bg1">
              <a:alpha val="58000"/>
            </a:schemeClr>
          </a:solidFill>
        </p:grpSpPr>
        <p:pic>
          <p:nvPicPr>
            <p:cNvPr id="18" name="DOTS SHAPE">
              <a:extLst>
                <a:ext uri="{FF2B5EF4-FFF2-40B4-BE49-F238E27FC236}">
                  <a16:creationId xmlns:a16="http://schemas.microsoft.com/office/drawing/2014/main" id="{C5AAEF4D-1501-46A3-9C38-E49301B58FD3}"/>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49417" y="2973164"/>
              <a:ext cx="2695575" cy="1429635"/>
            </a:xfrm>
            <a:prstGeom prst="rect">
              <a:avLst/>
            </a:prstGeom>
          </p:spPr>
        </p:pic>
        <p:pic>
          <p:nvPicPr>
            <p:cNvPr id="19" name="DOTS SHAPE">
              <a:extLst>
                <a:ext uri="{FF2B5EF4-FFF2-40B4-BE49-F238E27FC236}">
                  <a16:creationId xmlns:a16="http://schemas.microsoft.com/office/drawing/2014/main" id="{41D5F4ED-0DF1-4F35-91B8-383DA6889E37}"/>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2646158" y="2973164"/>
              <a:ext cx="2695575" cy="1429635"/>
            </a:xfrm>
            <a:prstGeom prst="rect">
              <a:avLst/>
            </a:prstGeom>
          </p:spPr>
        </p:pic>
        <p:pic>
          <p:nvPicPr>
            <p:cNvPr id="20" name="DOTS SHAPE">
              <a:extLst>
                <a:ext uri="{FF2B5EF4-FFF2-40B4-BE49-F238E27FC236}">
                  <a16:creationId xmlns:a16="http://schemas.microsoft.com/office/drawing/2014/main" id="{264EED36-5CA5-461B-9F72-00B4EF07223C}"/>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5341733" y="2973164"/>
              <a:ext cx="2695575" cy="1429635"/>
            </a:xfrm>
            <a:prstGeom prst="rect">
              <a:avLst/>
            </a:prstGeom>
          </p:spPr>
        </p:pic>
        <p:pic>
          <p:nvPicPr>
            <p:cNvPr id="21" name="DOTS SHAPE">
              <a:extLst>
                <a:ext uri="{FF2B5EF4-FFF2-40B4-BE49-F238E27FC236}">
                  <a16:creationId xmlns:a16="http://schemas.microsoft.com/office/drawing/2014/main" id="{DD66CA30-1A40-4BB6-ADAE-30888FB91E27}"/>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8058164" y="2973164"/>
              <a:ext cx="2695575" cy="1429635"/>
            </a:xfrm>
            <a:prstGeom prst="rect">
              <a:avLst/>
            </a:prstGeom>
          </p:spPr>
        </p:pic>
        <p:pic>
          <p:nvPicPr>
            <p:cNvPr id="22" name="DOTS SHAPE">
              <a:extLst>
                <a:ext uri="{FF2B5EF4-FFF2-40B4-BE49-F238E27FC236}">
                  <a16:creationId xmlns:a16="http://schemas.microsoft.com/office/drawing/2014/main" id="{27EEF31D-B202-41BA-B5F6-FE1C3888B384}"/>
                </a:ext>
              </a:extLst>
            </p:cNvPr>
            <p:cNvPicPr>
              <a:picLocks noChangeAspect="1"/>
            </p:cNvPicPr>
            <p:nvPr/>
          </p:nvPicPr>
          <p:blipFill rotWithShape="1">
            <a:blip r:embed="rId9">
              <a:duotone>
                <a:prstClr val="black"/>
                <a:schemeClr val="tx2">
                  <a:tint val="45000"/>
                  <a:satMod val="400000"/>
                </a:schemeClr>
              </a:duotone>
              <a:extLst>
                <a:ext uri="{96DAC541-7B7A-43D3-8B79-37D633B846F1}">
                  <asvg:svgBlip xmlns:asvg="http://schemas.microsoft.com/office/drawing/2016/SVG/main" xmlns="" r:embed="rId10"/>
                </a:ext>
              </a:extLst>
            </a:blip>
            <a:srcRect b="48244"/>
            <a:stretch/>
          </p:blipFill>
          <p:spPr>
            <a:xfrm>
              <a:off x="10753739" y="2973164"/>
              <a:ext cx="2695575" cy="1429635"/>
            </a:xfrm>
            <a:prstGeom prst="rect">
              <a:avLst/>
            </a:prstGeom>
          </p:spPr>
        </p:pic>
      </p:grpSp>
      <p:grpSp>
        <p:nvGrpSpPr>
          <p:cNvPr id="23" name="ICON MENU"/>
          <p:cNvGrpSpPr/>
          <p:nvPr/>
        </p:nvGrpSpPr>
        <p:grpSpPr>
          <a:xfrm>
            <a:off x="11215420" y="511486"/>
            <a:ext cx="264981" cy="137811"/>
            <a:chOff x="11199093" y="502564"/>
            <a:chExt cx="264981" cy="137811"/>
          </a:xfrm>
          <a:solidFill>
            <a:schemeClr val="bg1">
              <a:lumMod val="50000"/>
            </a:schemeClr>
          </a:solidFill>
        </p:grpSpPr>
        <p:sp>
          <p:nvSpPr>
            <p:cNvPr id="24" name="LINE">
              <a:extLst>
                <a:ext uri="{FF2B5EF4-FFF2-40B4-BE49-F238E27FC236}">
                  <a16:creationId xmlns:a16="http://schemas.microsoft.com/office/drawing/2014/main" id="{BA56EE90-8B84-4B44-87AB-D2702C9C6848}"/>
                </a:ext>
              </a:extLst>
            </p:cNvPr>
            <p:cNvSpPr/>
            <p:nvPr/>
          </p:nvSpPr>
          <p:spPr>
            <a:xfrm>
              <a:off x="11199093" y="502564"/>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LINE">
              <a:extLst>
                <a:ext uri="{FF2B5EF4-FFF2-40B4-BE49-F238E27FC236}">
                  <a16:creationId xmlns:a16="http://schemas.microsoft.com/office/drawing/2014/main" id="{5C70254C-2B78-4E23-AD3A-5A7E152193B0}"/>
                </a:ext>
              </a:extLst>
            </p:cNvPr>
            <p:cNvSpPr/>
            <p:nvPr/>
          </p:nvSpPr>
          <p:spPr>
            <a:xfrm>
              <a:off x="11199093" y="559105"/>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LINE">
              <a:extLst>
                <a:ext uri="{FF2B5EF4-FFF2-40B4-BE49-F238E27FC236}">
                  <a16:creationId xmlns:a16="http://schemas.microsoft.com/office/drawing/2014/main" id="{35CE4F97-4C37-4937-B6E0-C4E2CED67DA3}"/>
                </a:ext>
              </a:extLst>
            </p:cNvPr>
            <p:cNvSpPr/>
            <p:nvPr/>
          </p:nvSpPr>
          <p:spPr>
            <a:xfrm>
              <a:off x="11199093" y="612943"/>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7" name="LOREM"/>
          <p:cNvSpPr txBox="1"/>
          <p:nvPr/>
        </p:nvSpPr>
        <p:spPr>
          <a:xfrm>
            <a:off x="10255752" y="395725"/>
            <a:ext cx="864083" cy="369332"/>
          </a:xfrm>
          <a:prstGeom prst="rect">
            <a:avLst/>
          </a:prstGeom>
          <a:noFill/>
        </p:spPr>
        <p:txBody>
          <a:bodyPr wrap="none" rtlCol="0" anchor="ctr">
            <a:spAutoFit/>
          </a:bodyPr>
          <a:lstStyle/>
          <a:p>
            <a:pPr algn="ctr"/>
            <a:r>
              <a:rPr lang="en-US" dirty="0">
                <a:solidFill>
                  <a:schemeClr val="bg1">
                    <a:lumMod val="50000"/>
                  </a:schemeClr>
                </a:solidFill>
              </a:rPr>
              <a:t>LOREM</a:t>
            </a:r>
          </a:p>
        </p:txBody>
      </p:sp>
    </p:spTree>
    <p:extLst>
      <p:ext uri="{BB962C8B-B14F-4D97-AF65-F5344CB8AC3E}">
        <p14:creationId xmlns:p14="http://schemas.microsoft.com/office/powerpoint/2010/main" val="38733038"/>
      </p:ext>
    </p:extLst>
  </p:cSld>
  <p:clrMapOvr>
    <a:masterClrMapping/>
  </p:clrMapOvr>
  <p:transition spd="med">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3"/>
                                            </p:tgtEl>
                                          </p:cBhvr>
                                          <p:by x="115000" y="115000"/>
                                        </p:animScale>
                                      </p:childTnLst>
                                    </p:cTn>
                                  </p:par>
                                  <p:par>
                                    <p:cTn id="7" presetID="6" presetClass="emph" presetSubtype="0" autoRev="1" fill="hold" nodeType="withEffect" p14:presetBounceEnd="100000">
                                      <p:stCondLst>
                                        <p:cond delay="750"/>
                                      </p:stCondLst>
                                      <p:childTnLst>
                                        <p:animScale p14:bounceEnd="100000">
                                          <p:cBhvr>
                                            <p:cTn id="8" dur="100" fill="hold"/>
                                            <p:tgtEl>
                                              <p:spTgt spid="3"/>
                                            </p:tgtEl>
                                          </p:cBhvr>
                                          <p:by x="120000" y="120000"/>
                                        </p:animScale>
                                      </p:childTnLst>
                                    </p:cTn>
                                  </p:par>
                                  <p:par>
                                    <p:cTn id="9" presetID="0" presetClass="path" presetSubtype="0" accel="50000" autoRev="1" fill="hold" nodeType="withEffect" p14:presetBounceEnd="100000">
                                      <p:stCondLst>
                                        <p:cond delay="1000"/>
                                      </p:stCondLst>
                                      <p:childTnLst>
                                        <p:animMotion origin="layout" path="M -1.25E-6 1.38778E-17 L 0.11862 1.38778E-17 L -0.11367 1.38778E-17 " pathEditMode="relative" ptsTypes="AAA" p14:bounceEnd="100000">
                                          <p:cBhvr>
                                            <p:cTn id="10" dur="100" fill="hold"/>
                                            <p:tgtEl>
                                              <p:spTgt spid="3"/>
                                            </p:tgtEl>
                                            <p:attrNameLst>
                                              <p:attrName>ppt_x</p:attrName>
                                              <p:attrName>ppt_y</p:attrName>
                                            </p:attrNameLst>
                                          </p:cBhvr>
                                        </p:animMotion>
                                      </p:childTnLst>
                                    </p:cTn>
                                  </p:par>
                                  <p:par>
                                    <p:cTn id="11" presetID="2" presetClass="entr" presetSubtype="8" decel="100000" fill="hold" grpId="0" nodeType="withEffect">
                                      <p:stCondLst>
                                        <p:cond delay="0"/>
                                      </p:stCondLst>
                                      <p:iterate type="wd">
                                        <p:tmPct val="10000"/>
                                      </p:iterate>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0-#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750" fill="hold"/>
                                            <p:tgtEl>
                                              <p:spTgt spid="5"/>
                                            </p:tgtEl>
                                            <p:attrNameLst>
                                              <p:attrName>ppt_x</p:attrName>
                                            </p:attrNameLst>
                                          </p:cBhvr>
                                          <p:tavLst>
                                            <p:tav tm="0">
                                              <p:val>
                                                <p:strVal val="1+#ppt_w/2"/>
                                              </p:val>
                                            </p:tav>
                                            <p:tav tm="100000">
                                              <p:val>
                                                <p:strVal val="#ppt_x"/>
                                              </p:val>
                                            </p:tav>
                                          </p:tavLst>
                                        </p:anim>
                                        <p:anim calcmode="lin" valueType="num">
                                          <p:cBhvr additive="base">
                                            <p:cTn id="18" dur="75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750" fill="hold"/>
                                            <p:tgtEl>
                                              <p:spTgt spid="7"/>
                                            </p:tgtEl>
                                            <p:attrNameLst>
                                              <p:attrName>ppt_x</p:attrName>
                                            </p:attrNameLst>
                                          </p:cBhvr>
                                          <p:tavLst>
                                            <p:tav tm="0">
                                              <p:val>
                                                <p:strVal val="1+#ppt_w/2"/>
                                              </p:val>
                                            </p:tav>
                                            <p:tav tm="100000">
                                              <p:val>
                                                <p:strVal val="#ppt_x"/>
                                              </p:val>
                                            </p:tav>
                                          </p:tavLst>
                                        </p:anim>
                                        <p:anim calcmode="lin" valueType="num">
                                          <p:cBhvr additive="base">
                                            <p:cTn id="26" dur="75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30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750" fill="hold"/>
                                            <p:tgtEl>
                                              <p:spTgt spid="8"/>
                                            </p:tgtEl>
                                            <p:attrNameLst>
                                              <p:attrName>ppt_x</p:attrName>
                                            </p:attrNameLst>
                                          </p:cBhvr>
                                          <p:tavLst>
                                            <p:tav tm="0">
                                              <p:val>
                                                <p:strVal val="1+#ppt_w/2"/>
                                              </p:val>
                                            </p:tav>
                                            <p:tav tm="100000">
                                              <p:val>
                                                <p:strVal val="#ppt_x"/>
                                              </p:val>
                                            </p:tav>
                                          </p:tavLst>
                                        </p:anim>
                                        <p:anim calcmode="lin" valueType="num">
                                          <p:cBhvr additive="base">
                                            <p:cTn id="30" dur="750" fill="hold"/>
                                            <p:tgtEl>
                                              <p:spTgt spid="8"/>
                                            </p:tgtEl>
                                            <p:attrNameLst>
                                              <p:attrName>ppt_y</p:attrName>
                                            </p:attrNameLst>
                                          </p:cBhvr>
                                          <p:tavLst>
                                            <p:tav tm="0">
                                              <p:val>
                                                <p:strVal val="#ppt_y"/>
                                              </p:val>
                                            </p:tav>
                                            <p:tav tm="100000">
                                              <p:val>
                                                <p:strVal val="#ppt_y"/>
                                              </p:val>
                                            </p:tav>
                                          </p:tavLst>
                                        </p:anim>
                                      </p:childTnLst>
                                    </p:cTn>
                                  </p:par>
                                  <p:par>
                                    <p:cTn id="31" presetID="49" presetClass="entr" presetSubtype="0" decel="100000" fill="hold" grpId="0" nodeType="withEffect">
                                      <p:stCondLst>
                                        <p:cond delay="10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par>
                                    <p:cTn id="37" presetID="1" presetClass="entr" presetSubtype="0" fill="hold" nodeType="withEffect">
                                      <p:stCondLst>
                                        <p:cond delay="140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xit" presetSubtype="0" fill="hold" nodeType="withEffect">
                                      <p:stCondLst>
                                        <p:cond delay="160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nodeType="withEffect">
                                      <p:stCondLst>
                                        <p:cond delay="160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xit" presetSubtype="0" fill="hold" nodeType="withEffect">
                                      <p:stCondLst>
                                        <p:cond delay="1800"/>
                                      </p:stCondLst>
                                      <p:childTnLst>
                                        <p:set>
                                          <p:cBhvr>
                                            <p:cTn id="44" dur="1" fill="hold">
                                              <p:stCondLst>
                                                <p:cond delay="0"/>
                                              </p:stCondLst>
                                            </p:cTn>
                                            <p:tgtEl>
                                              <p:spTgt spid="17"/>
                                            </p:tgtEl>
                                            <p:attrNameLst>
                                              <p:attrName>style.visibility</p:attrName>
                                            </p:attrNameLst>
                                          </p:cBhvr>
                                          <p:to>
                                            <p:strVal val="hidden"/>
                                          </p:to>
                                        </p:set>
                                      </p:childTnLst>
                                    </p:cTn>
                                  </p:par>
                                  <p:par>
                                    <p:cTn id="45" presetID="2" presetClass="entr" presetSubtype="2" decel="100000" fill="hold" nodeType="withEffect">
                                      <p:stCondLst>
                                        <p:cond delay="4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750" fill="hold"/>
                                            <p:tgtEl>
                                              <p:spTgt spid="23"/>
                                            </p:tgtEl>
                                            <p:attrNameLst>
                                              <p:attrName>ppt_x</p:attrName>
                                            </p:attrNameLst>
                                          </p:cBhvr>
                                          <p:tavLst>
                                            <p:tav tm="0">
                                              <p:val>
                                                <p:strVal val="1+#ppt_w/2"/>
                                              </p:val>
                                            </p:tav>
                                            <p:tav tm="100000">
                                              <p:val>
                                                <p:strVal val="#ppt_x"/>
                                              </p:val>
                                            </p:tav>
                                          </p:tavLst>
                                        </p:anim>
                                        <p:anim calcmode="lin" valueType="num">
                                          <p:cBhvr additive="base">
                                            <p:cTn id="48" dur="750" fill="hold"/>
                                            <p:tgtEl>
                                              <p:spTgt spid="23"/>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750" fill="hold"/>
                                            <p:tgtEl>
                                              <p:spTgt spid="27"/>
                                            </p:tgtEl>
                                            <p:attrNameLst>
                                              <p:attrName>ppt_x</p:attrName>
                                            </p:attrNameLst>
                                          </p:cBhvr>
                                          <p:tavLst>
                                            <p:tav tm="0">
                                              <p:val>
                                                <p:strVal val="1+#ppt_w/2"/>
                                              </p:val>
                                            </p:tav>
                                            <p:tav tm="100000">
                                              <p:val>
                                                <p:strVal val="#ppt_x"/>
                                              </p:val>
                                            </p:tav>
                                          </p:tavLst>
                                        </p:anim>
                                        <p:anim calcmode="lin" valueType="num">
                                          <p:cBhvr additive="base">
                                            <p:cTn id="52"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animBg="1"/>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3"/>
                                            </p:tgtEl>
                                          </p:cBhvr>
                                          <p:by x="115000" y="115000"/>
                                        </p:animScale>
                                      </p:childTnLst>
                                    </p:cTn>
                                  </p:par>
                                  <p:par>
                                    <p:cTn id="7" presetID="6" presetClass="emph" presetSubtype="0" autoRev="1" fill="hold" nodeType="withEffect">
                                      <p:stCondLst>
                                        <p:cond delay="750"/>
                                      </p:stCondLst>
                                      <p:childTnLst>
                                        <p:animScale>
                                          <p:cBhvr>
                                            <p:cTn id="8" dur="100" fill="hold"/>
                                            <p:tgtEl>
                                              <p:spTgt spid="3"/>
                                            </p:tgtEl>
                                          </p:cBhvr>
                                          <p:by x="120000" y="120000"/>
                                        </p:animScale>
                                      </p:childTnLst>
                                    </p:cTn>
                                  </p:par>
                                  <p:par>
                                    <p:cTn id="9" presetID="0" presetClass="path" presetSubtype="0" accel="50000" autoRev="1" fill="hold" nodeType="withEffect">
                                      <p:stCondLst>
                                        <p:cond delay="1000"/>
                                      </p:stCondLst>
                                      <p:childTnLst>
                                        <p:animMotion origin="layout" path="M -1.25E-6 1.38778E-17 L 0.11862 1.38778E-17 L -0.11367 1.38778E-17 " pathEditMode="relative" ptsTypes="AAA">
                                          <p:cBhvr>
                                            <p:cTn id="10" dur="100" fill="hold"/>
                                            <p:tgtEl>
                                              <p:spTgt spid="3"/>
                                            </p:tgtEl>
                                            <p:attrNameLst>
                                              <p:attrName>ppt_x</p:attrName>
                                              <p:attrName>ppt_y</p:attrName>
                                            </p:attrNameLst>
                                          </p:cBhvr>
                                        </p:animMotion>
                                      </p:childTnLst>
                                    </p:cTn>
                                  </p:par>
                                  <p:par>
                                    <p:cTn id="11" presetID="2" presetClass="entr" presetSubtype="8" decel="100000" fill="hold" grpId="0" nodeType="withEffect">
                                      <p:stCondLst>
                                        <p:cond delay="0"/>
                                      </p:stCondLst>
                                      <p:iterate type="wd">
                                        <p:tmPct val="10000"/>
                                      </p:iterate>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0-#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750" fill="hold"/>
                                            <p:tgtEl>
                                              <p:spTgt spid="5"/>
                                            </p:tgtEl>
                                            <p:attrNameLst>
                                              <p:attrName>ppt_x</p:attrName>
                                            </p:attrNameLst>
                                          </p:cBhvr>
                                          <p:tavLst>
                                            <p:tav tm="0">
                                              <p:val>
                                                <p:strVal val="1+#ppt_w/2"/>
                                              </p:val>
                                            </p:tav>
                                            <p:tav tm="100000">
                                              <p:val>
                                                <p:strVal val="#ppt_x"/>
                                              </p:val>
                                            </p:tav>
                                          </p:tavLst>
                                        </p:anim>
                                        <p:anim calcmode="lin" valueType="num">
                                          <p:cBhvr additive="base">
                                            <p:cTn id="18" dur="75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750" fill="hold"/>
                                            <p:tgtEl>
                                              <p:spTgt spid="7"/>
                                            </p:tgtEl>
                                            <p:attrNameLst>
                                              <p:attrName>ppt_x</p:attrName>
                                            </p:attrNameLst>
                                          </p:cBhvr>
                                          <p:tavLst>
                                            <p:tav tm="0">
                                              <p:val>
                                                <p:strVal val="1+#ppt_w/2"/>
                                              </p:val>
                                            </p:tav>
                                            <p:tav tm="100000">
                                              <p:val>
                                                <p:strVal val="#ppt_x"/>
                                              </p:val>
                                            </p:tav>
                                          </p:tavLst>
                                        </p:anim>
                                        <p:anim calcmode="lin" valueType="num">
                                          <p:cBhvr additive="base">
                                            <p:cTn id="26" dur="75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30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750" fill="hold"/>
                                            <p:tgtEl>
                                              <p:spTgt spid="8"/>
                                            </p:tgtEl>
                                            <p:attrNameLst>
                                              <p:attrName>ppt_x</p:attrName>
                                            </p:attrNameLst>
                                          </p:cBhvr>
                                          <p:tavLst>
                                            <p:tav tm="0">
                                              <p:val>
                                                <p:strVal val="1+#ppt_w/2"/>
                                              </p:val>
                                            </p:tav>
                                            <p:tav tm="100000">
                                              <p:val>
                                                <p:strVal val="#ppt_x"/>
                                              </p:val>
                                            </p:tav>
                                          </p:tavLst>
                                        </p:anim>
                                        <p:anim calcmode="lin" valueType="num">
                                          <p:cBhvr additive="base">
                                            <p:cTn id="30" dur="750" fill="hold"/>
                                            <p:tgtEl>
                                              <p:spTgt spid="8"/>
                                            </p:tgtEl>
                                            <p:attrNameLst>
                                              <p:attrName>ppt_y</p:attrName>
                                            </p:attrNameLst>
                                          </p:cBhvr>
                                          <p:tavLst>
                                            <p:tav tm="0">
                                              <p:val>
                                                <p:strVal val="#ppt_y"/>
                                              </p:val>
                                            </p:tav>
                                            <p:tav tm="100000">
                                              <p:val>
                                                <p:strVal val="#ppt_y"/>
                                              </p:val>
                                            </p:tav>
                                          </p:tavLst>
                                        </p:anim>
                                      </p:childTnLst>
                                    </p:cTn>
                                  </p:par>
                                  <p:par>
                                    <p:cTn id="31" presetID="49" presetClass="entr" presetSubtype="0" decel="100000" fill="hold" grpId="0" nodeType="withEffect">
                                      <p:stCondLst>
                                        <p:cond delay="10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par>
                                    <p:cTn id="37" presetID="1" presetClass="entr" presetSubtype="0" fill="hold" nodeType="withEffect">
                                      <p:stCondLst>
                                        <p:cond delay="140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xit" presetSubtype="0" fill="hold" nodeType="withEffect">
                                      <p:stCondLst>
                                        <p:cond delay="160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nodeType="withEffect">
                                      <p:stCondLst>
                                        <p:cond delay="160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xit" presetSubtype="0" fill="hold" nodeType="withEffect">
                                      <p:stCondLst>
                                        <p:cond delay="1800"/>
                                      </p:stCondLst>
                                      <p:childTnLst>
                                        <p:set>
                                          <p:cBhvr>
                                            <p:cTn id="44" dur="1" fill="hold">
                                              <p:stCondLst>
                                                <p:cond delay="0"/>
                                              </p:stCondLst>
                                            </p:cTn>
                                            <p:tgtEl>
                                              <p:spTgt spid="17"/>
                                            </p:tgtEl>
                                            <p:attrNameLst>
                                              <p:attrName>style.visibility</p:attrName>
                                            </p:attrNameLst>
                                          </p:cBhvr>
                                          <p:to>
                                            <p:strVal val="hidden"/>
                                          </p:to>
                                        </p:set>
                                      </p:childTnLst>
                                    </p:cTn>
                                  </p:par>
                                  <p:par>
                                    <p:cTn id="45" presetID="2" presetClass="entr" presetSubtype="2" decel="100000" fill="hold" nodeType="withEffect">
                                      <p:stCondLst>
                                        <p:cond delay="4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750" fill="hold"/>
                                            <p:tgtEl>
                                              <p:spTgt spid="23"/>
                                            </p:tgtEl>
                                            <p:attrNameLst>
                                              <p:attrName>ppt_x</p:attrName>
                                            </p:attrNameLst>
                                          </p:cBhvr>
                                          <p:tavLst>
                                            <p:tav tm="0">
                                              <p:val>
                                                <p:strVal val="1+#ppt_w/2"/>
                                              </p:val>
                                            </p:tav>
                                            <p:tav tm="100000">
                                              <p:val>
                                                <p:strVal val="#ppt_x"/>
                                              </p:val>
                                            </p:tav>
                                          </p:tavLst>
                                        </p:anim>
                                        <p:anim calcmode="lin" valueType="num">
                                          <p:cBhvr additive="base">
                                            <p:cTn id="48" dur="750" fill="hold"/>
                                            <p:tgtEl>
                                              <p:spTgt spid="23"/>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750" fill="hold"/>
                                            <p:tgtEl>
                                              <p:spTgt spid="27"/>
                                            </p:tgtEl>
                                            <p:attrNameLst>
                                              <p:attrName>ppt_x</p:attrName>
                                            </p:attrNameLst>
                                          </p:cBhvr>
                                          <p:tavLst>
                                            <p:tav tm="0">
                                              <p:val>
                                                <p:strVal val="1+#ppt_w/2"/>
                                              </p:val>
                                            </p:tav>
                                            <p:tav tm="100000">
                                              <p:val>
                                                <p:strVal val="#ppt_x"/>
                                              </p:val>
                                            </p:tav>
                                          </p:tavLst>
                                        </p:anim>
                                        <p:anim calcmode="lin" valueType="num">
                                          <p:cBhvr additive="base">
                                            <p:cTn id="52"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animBg="1"/>
          <p:bldP spid="2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6" b="46"/>
          <a:stretch>
            <a:fillRect/>
          </a:stretch>
        </p:blipFill>
        <p:spPr/>
      </p:pic>
      <p:sp>
        <p:nvSpPr>
          <p:cNvPr id="6" name="TRANSPARANT SHAPE"/>
          <p:cNvSpPr/>
          <p:nvPr/>
        </p:nvSpPr>
        <p:spPr>
          <a:xfrm>
            <a:off x="447675" y="457200"/>
            <a:ext cx="11296650" cy="5943600"/>
          </a:xfrm>
          <a:prstGeom prst="rect">
            <a:avLst/>
          </a:prstGeom>
          <a:solidFill>
            <a:schemeClr val="bg1">
              <a:lumMod val="5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HAPE LAYER"/>
          <p:cNvSpPr/>
          <p:nvPr/>
        </p:nvSpPr>
        <p:spPr>
          <a:xfrm>
            <a:off x="720391" y="686663"/>
            <a:ext cx="611733" cy="611733"/>
          </a:xfrm>
          <a:custGeom>
            <a:avLst/>
            <a:gdLst>
              <a:gd name="connsiteX0" fmla="*/ 0 w 611733"/>
              <a:gd name="connsiteY0" fmla="*/ 0 h 611733"/>
              <a:gd name="connsiteX1" fmla="*/ 611733 w 611733"/>
              <a:gd name="connsiteY1" fmla="*/ 0 h 611733"/>
              <a:gd name="connsiteX2" fmla="*/ 611733 w 611733"/>
              <a:gd name="connsiteY2" fmla="*/ 611733 h 611733"/>
              <a:gd name="connsiteX3" fmla="*/ 0 w 611733"/>
              <a:gd name="connsiteY3" fmla="*/ 611733 h 611733"/>
              <a:gd name="connsiteX4" fmla="*/ 0 w 611733"/>
              <a:gd name="connsiteY4" fmla="*/ 0 h 611733"/>
              <a:gd name="connsiteX0" fmla="*/ 0 w 611733"/>
              <a:gd name="connsiteY0" fmla="*/ 0 h 611733"/>
              <a:gd name="connsiteX1" fmla="*/ 611733 w 611733"/>
              <a:gd name="connsiteY1" fmla="*/ 0 h 611733"/>
              <a:gd name="connsiteX2" fmla="*/ 0 w 611733"/>
              <a:gd name="connsiteY2" fmla="*/ 611733 h 611733"/>
              <a:gd name="connsiteX3" fmla="*/ 0 w 611733"/>
              <a:gd name="connsiteY3" fmla="*/ 0 h 611733"/>
            </a:gdLst>
            <a:ahLst/>
            <a:cxnLst>
              <a:cxn ang="0">
                <a:pos x="connsiteX0" y="connsiteY0"/>
              </a:cxn>
              <a:cxn ang="0">
                <a:pos x="connsiteX1" y="connsiteY1"/>
              </a:cxn>
              <a:cxn ang="0">
                <a:pos x="connsiteX2" y="connsiteY2"/>
              </a:cxn>
              <a:cxn ang="0">
                <a:pos x="connsiteX3" y="connsiteY3"/>
              </a:cxn>
            </a:cxnLst>
            <a:rect l="l" t="t" r="r" b="b"/>
            <a:pathLst>
              <a:path w="611733" h="611733">
                <a:moveTo>
                  <a:pt x="0" y="0"/>
                </a:moveTo>
                <a:lnTo>
                  <a:pt x="611733" y="0"/>
                </a:lnTo>
                <a:lnTo>
                  <a:pt x="0" y="611733"/>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ICON MENU"/>
          <p:cNvGrpSpPr/>
          <p:nvPr/>
        </p:nvGrpSpPr>
        <p:grpSpPr>
          <a:xfrm>
            <a:off x="11169058" y="686663"/>
            <a:ext cx="264981" cy="137811"/>
            <a:chOff x="11199093" y="502564"/>
            <a:chExt cx="264981" cy="137811"/>
          </a:xfrm>
          <a:solidFill>
            <a:schemeClr val="bg1"/>
          </a:solidFill>
        </p:grpSpPr>
        <p:sp>
          <p:nvSpPr>
            <p:cNvPr id="22" name="LINE">
              <a:extLst>
                <a:ext uri="{FF2B5EF4-FFF2-40B4-BE49-F238E27FC236}">
                  <a16:creationId xmlns:a16="http://schemas.microsoft.com/office/drawing/2014/main" id="{BA56EE90-8B84-4B44-87AB-D2702C9C6848}"/>
                </a:ext>
              </a:extLst>
            </p:cNvPr>
            <p:cNvSpPr/>
            <p:nvPr/>
          </p:nvSpPr>
          <p:spPr>
            <a:xfrm>
              <a:off x="11199093" y="502564"/>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65000"/>
                    <a:lumOff val="35000"/>
                  </a:schemeClr>
                </a:solidFill>
              </a:endParaRPr>
            </a:p>
          </p:txBody>
        </p:sp>
        <p:sp>
          <p:nvSpPr>
            <p:cNvPr id="23" name="LINE">
              <a:extLst>
                <a:ext uri="{FF2B5EF4-FFF2-40B4-BE49-F238E27FC236}">
                  <a16:creationId xmlns:a16="http://schemas.microsoft.com/office/drawing/2014/main" id="{5C70254C-2B78-4E23-AD3A-5A7E152193B0}"/>
                </a:ext>
              </a:extLst>
            </p:cNvPr>
            <p:cNvSpPr/>
            <p:nvPr/>
          </p:nvSpPr>
          <p:spPr>
            <a:xfrm>
              <a:off x="11199093" y="559105"/>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65000"/>
                    <a:lumOff val="35000"/>
                  </a:schemeClr>
                </a:solidFill>
              </a:endParaRPr>
            </a:p>
          </p:txBody>
        </p:sp>
        <p:sp>
          <p:nvSpPr>
            <p:cNvPr id="24" name="LINE">
              <a:extLst>
                <a:ext uri="{FF2B5EF4-FFF2-40B4-BE49-F238E27FC236}">
                  <a16:creationId xmlns:a16="http://schemas.microsoft.com/office/drawing/2014/main" id="{35CE4F97-4C37-4937-B6E0-C4E2CED67DA3}"/>
                </a:ext>
              </a:extLst>
            </p:cNvPr>
            <p:cNvSpPr/>
            <p:nvPr/>
          </p:nvSpPr>
          <p:spPr>
            <a:xfrm>
              <a:off x="11199093" y="612943"/>
              <a:ext cx="264981" cy="274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65000"/>
                    <a:lumOff val="35000"/>
                  </a:schemeClr>
                </a:solidFill>
              </a:endParaRPr>
            </a:p>
          </p:txBody>
        </p:sp>
      </p:grpSp>
      <p:sp>
        <p:nvSpPr>
          <p:cNvPr id="25" name="LOREM"/>
          <p:cNvSpPr txBox="1"/>
          <p:nvPr/>
        </p:nvSpPr>
        <p:spPr>
          <a:xfrm>
            <a:off x="10263679" y="613459"/>
            <a:ext cx="864083" cy="369332"/>
          </a:xfrm>
          <a:prstGeom prst="rect">
            <a:avLst/>
          </a:prstGeom>
          <a:noFill/>
        </p:spPr>
        <p:txBody>
          <a:bodyPr wrap="none" rtlCol="0" anchor="ctr">
            <a:spAutoFit/>
          </a:bodyPr>
          <a:lstStyle/>
          <a:p>
            <a:pPr algn="ctr"/>
            <a:r>
              <a:rPr lang="en-US" dirty="0">
                <a:solidFill>
                  <a:schemeClr val="bg1"/>
                </a:solidFill>
              </a:rPr>
              <a:t>LOREM</a:t>
            </a:r>
          </a:p>
        </p:txBody>
      </p:sp>
      <p:sp>
        <p:nvSpPr>
          <p:cNvPr id="33" name="TEXT DESCRIPTIONS"/>
          <p:cNvSpPr txBox="1"/>
          <p:nvPr/>
        </p:nvSpPr>
        <p:spPr>
          <a:xfrm>
            <a:off x="1696115" y="3546894"/>
            <a:ext cx="2870684" cy="1384995"/>
          </a:xfrm>
          <a:prstGeom prst="rect">
            <a:avLst/>
          </a:prstGeom>
          <a:noFill/>
        </p:spPr>
        <p:txBody>
          <a:bodyPr wrap="square" rtlCol="0" anchor="ctr">
            <a:spAutoFit/>
          </a:bodyPr>
          <a:lstStyle/>
          <a:p>
            <a:r>
              <a:rPr lang="en-US" sz="1200" dirty="0">
                <a:solidFill>
                  <a:schemeClr val="bg1"/>
                </a:solidFill>
                <a:latin typeface="Raleway" panose="020B0003030101060003" pitchFamily="34" charset="0"/>
              </a:rPr>
              <a:t>Lorem ipsum dolor sit amet, consectetuer adipiscing elit. Maecenas porttitor congue massa. Fusce posuere, magna sed pulvinar ultricies, purus lectus malesuada libero, sit amet commodo magna eros quis </a:t>
            </a:r>
            <a:r>
              <a:rPr lang="en-US" sz="1200" dirty="0" err="1">
                <a:solidFill>
                  <a:schemeClr val="bg1"/>
                </a:solidFill>
                <a:latin typeface="Raleway" panose="020B0003030101060003" pitchFamily="34" charset="0"/>
              </a:rPr>
              <a:t>urna</a:t>
            </a:r>
            <a:r>
              <a:rPr lang="en-US" sz="1200" dirty="0">
                <a:solidFill>
                  <a:schemeClr val="bg1"/>
                </a:solidFill>
                <a:latin typeface="Raleway" panose="020B0003030101060003" pitchFamily="34" charset="0"/>
              </a:rPr>
              <a:t>.</a:t>
            </a:r>
          </a:p>
        </p:txBody>
      </p:sp>
      <p:sp>
        <p:nvSpPr>
          <p:cNvPr id="34" name="DOUBLE EXPOSURE"/>
          <p:cNvSpPr txBox="1"/>
          <p:nvPr/>
        </p:nvSpPr>
        <p:spPr>
          <a:xfrm>
            <a:off x="1696115" y="2118423"/>
            <a:ext cx="2614818" cy="1569660"/>
          </a:xfrm>
          <a:prstGeom prst="rect">
            <a:avLst/>
          </a:prstGeom>
          <a:noFill/>
        </p:spPr>
        <p:txBody>
          <a:bodyPr wrap="none" rtlCol="0">
            <a:spAutoFit/>
          </a:bodyPr>
          <a:lstStyle/>
          <a:p>
            <a:r>
              <a:rPr lang="en-US" sz="6000" dirty="0">
                <a:solidFill>
                  <a:schemeClr val="bg1"/>
                </a:solidFill>
                <a:latin typeface="Fjalla One" panose="02000506040000020004" pitchFamily="2" charset="0"/>
              </a:rPr>
              <a:t>DOUBLE</a:t>
            </a:r>
          </a:p>
          <a:p>
            <a:r>
              <a:rPr lang="en-US" sz="3600" dirty="0">
                <a:solidFill>
                  <a:schemeClr val="bg1"/>
                </a:solidFill>
                <a:latin typeface="Raleway" panose="020B0003030101060003" pitchFamily="34" charset="0"/>
              </a:rPr>
              <a:t>EXPOSURE</a:t>
            </a:r>
          </a:p>
        </p:txBody>
      </p:sp>
      <p:sp>
        <p:nvSpPr>
          <p:cNvPr id="35" name="HALF FRAME"/>
          <p:cNvSpPr/>
          <p:nvPr/>
        </p:nvSpPr>
        <p:spPr>
          <a:xfrm>
            <a:off x="6906949" y="1789258"/>
            <a:ext cx="1061884" cy="976466"/>
          </a:xfrm>
          <a:prstGeom prst="halfFrame">
            <a:avLst>
              <a:gd name="adj1" fmla="val 5343"/>
              <a:gd name="adj2" fmla="val 53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HALF FRAME"/>
          <p:cNvSpPr/>
          <p:nvPr/>
        </p:nvSpPr>
        <p:spPr>
          <a:xfrm flipH="1" flipV="1">
            <a:off x="8866572" y="4575472"/>
            <a:ext cx="1061884" cy="917367"/>
          </a:xfrm>
          <a:prstGeom prst="halfFrame">
            <a:avLst>
              <a:gd name="adj1" fmla="val 3549"/>
              <a:gd name="adj2" fmla="val 41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YOUR QUOTE TEXT HERE"/>
          <p:cNvSpPr txBox="1"/>
          <p:nvPr/>
        </p:nvSpPr>
        <p:spPr>
          <a:xfrm>
            <a:off x="7213230" y="2175679"/>
            <a:ext cx="2491388" cy="3046988"/>
          </a:xfrm>
          <a:prstGeom prst="rect">
            <a:avLst/>
          </a:prstGeom>
          <a:noFill/>
        </p:spPr>
        <p:txBody>
          <a:bodyPr wrap="none" rtlCol="0">
            <a:spAutoFit/>
          </a:bodyPr>
          <a:lstStyle/>
          <a:p>
            <a:r>
              <a:rPr lang="en-US" sz="4800" dirty="0">
                <a:solidFill>
                  <a:schemeClr val="bg1"/>
                </a:solidFill>
                <a:latin typeface="Raleway" panose="020B0003030101060003" pitchFamily="34" charset="0"/>
              </a:rPr>
              <a:t>YOUR </a:t>
            </a:r>
          </a:p>
          <a:p>
            <a:r>
              <a:rPr lang="en-US" sz="4800" dirty="0">
                <a:solidFill>
                  <a:schemeClr val="bg1"/>
                </a:solidFill>
                <a:latin typeface="Raleway" panose="020B0003030101060003" pitchFamily="34" charset="0"/>
              </a:rPr>
              <a:t>QUOTE </a:t>
            </a:r>
            <a:br>
              <a:rPr lang="en-US" sz="4800" dirty="0">
                <a:solidFill>
                  <a:schemeClr val="bg1"/>
                </a:solidFill>
                <a:latin typeface="Raleway" panose="020B0003030101060003" pitchFamily="34" charset="0"/>
              </a:rPr>
            </a:br>
            <a:r>
              <a:rPr lang="en-US" sz="4800" dirty="0">
                <a:solidFill>
                  <a:schemeClr val="bg1"/>
                </a:solidFill>
                <a:latin typeface="Raleway" panose="020B0003030101060003" pitchFamily="34" charset="0"/>
              </a:rPr>
              <a:t>TEXT</a:t>
            </a:r>
          </a:p>
          <a:p>
            <a:r>
              <a:rPr lang="en-US" sz="4800" dirty="0">
                <a:solidFill>
                  <a:schemeClr val="bg1"/>
                </a:solidFill>
                <a:latin typeface="Raleway" panose="020B0003030101060003" pitchFamily="34" charset="0"/>
              </a:rPr>
              <a:t>HERE</a:t>
            </a:r>
          </a:p>
        </p:txBody>
      </p:sp>
      <p:sp>
        <p:nvSpPr>
          <p:cNvPr id="29" name="TRANSITIONS"/>
          <p:cNvSpPr/>
          <p:nvPr/>
        </p:nvSpPr>
        <p:spPr>
          <a:xfrm>
            <a:off x="0" y="-6775"/>
            <a:ext cx="12192000" cy="6864775"/>
          </a:xfrm>
          <a:prstGeom prst="rect">
            <a:avLst/>
          </a:pr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RANSITIONS"/>
          <p:cNvSpPr/>
          <p:nvPr/>
        </p:nvSpPr>
        <p:spPr>
          <a:xfrm>
            <a:off x="0" y="0"/>
            <a:ext cx="12192000" cy="6864775"/>
          </a:xfrm>
          <a:prstGeom prst="rect">
            <a:avLst/>
          </a:prstGeom>
          <a:solidFill>
            <a:srgbClr val="C9C9C9">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TRANSITIONS"/>
          <p:cNvSpPr/>
          <p:nvPr/>
        </p:nvSpPr>
        <p:spPr>
          <a:xfrm>
            <a:off x="-1148724" y="-3798570"/>
            <a:ext cx="14489448" cy="144894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TRANSITIONS"/>
          <p:cNvSpPr/>
          <p:nvPr/>
        </p:nvSpPr>
        <p:spPr>
          <a:xfrm>
            <a:off x="-1148724" y="-3798570"/>
            <a:ext cx="14489448" cy="14489448"/>
          </a:xfrm>
          <a:prstGeom prst="ellipse">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443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par>
                                <p:cTn id="11" presetID="2" presetClass="entr" presetSubtype="2" decel="100000" fill="hold" nodeType="withEffect">
                                  <p:stCondLst>
                                    <p:cond delay="20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1+#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40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1+#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300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750" fill="hold"/>
                                        <p:tgtEl>
                                          <p:spTgt spid="29"/>
                                        </p:tgtEl>
                                        <p:attrNameLst>
                                          <p:attrName>ppt_x</p:attrName>
                                        </p:attrNameLst>
                                      </p:cBhvr>
                                      <p:tavLst>
                                        <p:tav tm="0">
                                          <p:val>
                                            <p:strVal val="0-#ppt_w/2"/>
                                          </p:val>
                                        </p:tav>
                                        <p:tav tm="100000">
                                          <p:val>
                                            <p:strVal val="#ppt_x"/>
                                          </p:val>
                                        </p:tav>
                                      </p:tavLst>
                                    </p:anim>
                                    <p:anim calcmode="lin" valueType="num">
                                      <p:cBhvr additive="base">
                                        <p:cTn id="22" dur="750" fill="hold"/>
                                        <p:tgtEl>
                                          <p:spTgt spid="29"/>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330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1+#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4" fill="hold" grpId="0" nodeType="withEffect">
                                  <p:stCondLst>
                                    <p:cond delay="340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1" fill="hold" grpId="0" nodeType="withEffect">
                                  <p:stCondLst>
                                    <p:cond delay="350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0-#ppt_h/2"/>
                                          </p:val>
                                        </p:tav>
                                        <p:tav tm="100000">
                                          <p:val>
                                            <p:strVal val="#ppt_y"/>
                                          </p:val>
                                        </p:tav>
                                      </p:tavLst>
                                    </p:anim>
                                  </p:childTnLst>
                                </p:cTn>
                              </p:par>
                              <p:par>
                                <p:cTn id="35" presetID="2" presetClass="entr" presetSubtype="8" decel="100000" fill="hold" grpId="0" nodeType="withEffect">
                                  <p:stCondLst>
                                    <p:cond delay="40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750" fill="hold"/>
                                        <p:tgtEl>
                                          <p:spTgt spid="33"/>
                                        </p:tgtEl>
                                        <p:attrNameLst>
                                          <p:attrName>ppt_x</p:attrName>
                                        </p:attrNameLst>
                                      </p:cBhvr>
                                      <p:tavLst>
                                        <p:tav tm="0">
                                          <p:val>
                                            <p:strVal val="0-#ppt_w/2"/>
                                          </p:val>
                                        </p:tav>
                                        <p:tav tm="100000">
                                          <p:val>
                                            <p:strVal val="#ppt_x"/>
                                          </p:val>
                                        </p:tav>
                                      </p:tavLst>
                                    </p:anim>
                                    <p:anim calcmode="lin" valueType="num">
                                      <p:cBhvr additive="base">
                                        <p:cTn id="38" dur="750" fill="hold"/>
                                        <p:tgtEl>
                                          <p:spTgt spid="33"/>
                                        </p:tgtEl>
                                        <p:attrNameLst>
                                          <p:attrName>ppt_y</p:attrName>
                                        </p:attrNameLst>
                                      </p:cBhvr>
                                      <p:tavLst>
                                        <p:tav tm="0">
                                          <p:val>
                                            <p:strVal val="#ppt_y"/>
                                          </p:val>
                                        </p:tav>
                                        <p:tav tm="100000">
                                          <p:val>
                                            <p:strVal val="#ppt_y"/>
                                          </p:val>
                                        </p:tav>
                                      </p:tavLst>
                                    </p:anim>
                                  </p:childTnLst>
                                </p:cTn>
                              </p:par>
                              <p:par>
                                <p:cTn id="39" presetID="49" presetClass="entr" presetSubtype="0" decel="10000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anim calcmode="lin" valueType="num">
                                      <p:cBhvr>
                                        <p:cTn id="43" dur="500" fill="hold"/>
                                        <p:tgtEl>
                                          <p:spTgt spid="35"/>
                                        </p:tgtEl>
                                        <p:attrNameLst>
                                          <p:attrName>style.rotation</p:attrName>
                                        </p:attrNameLst>
                                      </p:cBhvr>
                                      <p:tavLst>
                                        <p:tav tm="0">
                                          <p:val>
                                            <p:fltVal val="360"/>
                                          </p:val>
                                        </p:tav>
                                        <p:tav tm="100000">
                                          <p:val>
                                            <p:fltVal val="0"/>
                                          </p:val>
                                        </p:tav>
                                      </p:tavLst>
                                    </p:anim>
                                    <p:animEffect transition="in" filter="fade">
                                      <p:cBhvr>
                                        <p:cTn id="44" dur="500"/>
                                        <p:tgtEl>
                                          <p:spTgt spid="35"/>
                                        </p:tgtEl>
                                      </p:cBhvr>
                                    </p:animEffect>
                                  </p:childTnLst>
                                </p:cTn>
                              </p:par>
                              <p:par>
                                <p:cTn id="45" presetID="49" presetClass="entr" presetSubtype="0" decel="100000" fill="hold" grpId="0" nodeType="withEffect">
                                  <p:stCondLst>
                                    <p:cond delay="1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 calcmode="lin" valueType="num">
                                      <p:cBhvr>
                                        <p:cTn id="49" dur="500" fill="hold"/>
                                        <p:tgtEl>
                                          <p:spTgt spid="36"/>
                                        </p:tgtEl>
                                        <p:attrNameLst>
                                          <p:attrName>style.rotation</p:attrName>
                                        </p:attrNameLst>
                                      </p:cBhvr>
                                      <p:tavLst>
                                        <p:tav tm="0">
                                          <p:val>
                                            <p:fltVal val="360"/>
                                          </p:val>
                                        </p:tav>
                                        <p:tav tm="100000">
                                          <p:val>
                                            <p:fltVal val="0"/>
                                          </p:val>
                                        </p:tav>
                                      </p:tavLst>
                                    </p:anim>
                                    <p:animEffect transition="in" filter="fade">
                                      <p:cBhvr>
                                        <p:cTn id="50" dur="500"/>
                                        <p:tgtEl>
                                          <p:spTgt spid="36"/>
                                        </p:tgtEl>
                                      </p:cBhvr>
                                    </p:animEffect>
                                  </p:childTnLst>
                                </p:cTn>
                              </p:par>
                              <p:par>
                                <p:cTn id="51" presetID="1" presetClass="entr" presetSubtype="0" fill="hold" grpId="0" nodeType="withEffect">
                                  <p:stCondLst>
                                    <p:cond delay="100"/>
                                  </p:stCondLst>
                                  <p:iterate type="lt">
                                    <p:tmAbs val="50"/>
                                  </p:iterate>
                                  <p:childTnLst>
                                    <p:set>
                                      <p:cBhvr>
                                        <p:cTn id="52" dur="1" fill="hold">
                                          <p:stCondLst>
                                            <p:cond delay="0"/>
                                          </p:stCondLst>
                                        </p:cTn>
                                        <p:tgtEl>
                                          <p:spTgt spid="4"/>
                                        </p:tgtEl>
                                        <p:attrNameLst>
                                          <p:attrName>style.visibility</p:attrName>
                                        </p:attrNameLst>
                                      </p:cBhvr>
                                      <p:to>
                                        <p:strVal val="visible"/>
                                      </p:to>
                                    </p:set>
                                  </p:childTnLst>
                                </p:cTn>
                              </p:par>
                              <p:par>
                                <p:cTn id="53" presetID="16" presetClass="entr" presetSubtype="21" fill="hold" grpId="0" nodeType="withEffect">
                                  <p:stCondLst>
                                    <p:cond delay="100"/>
                                  </p:stCondLst>
                                  <p:childTnLst>
                                    <p:set>
                                      <p:cBhvr>
                                        <p:cTn id="54" dur="1" fill="hold">
                                          <p:stCondLst>
                                            <p:cond delay="0"/>
                                          </p:stCondLst>
                                        </p:cTn>
                                        <p:tgtEl>
                                          <p:spTgt spid="6"/>
                                        </p:tgtEl>
                                        <p:attrNameLst>
                                          <p:attrName>style.visibility</p:attrName>
                                        </p:attrNameLst>
                                      </p:cBhvr>
                                      <p:to>
                                        <p:strVal val="visible"/>
                                      </p:to>
                                    </p:set>
                                    <p:animEffect transition="in" filter="barn(inVertical)">
                                      <p:cBhvr>
                                        <p:cTn id="55" dur="500"/>
                                        <p:tgtEl>
                                          <p:spTgt spid="6"/>
                                        </p:tgtEl>
                                      </p:cBhvr>
                                    </p:animEffect>
                                  </p:childTnLst>
                                </p:cTn>
                              </p:par>
                              <p:par>
                                <p:cTn id="56" presetID="2" presetClass="exit" presetSubtype="8" accel="100000" fill="hold" grpId="1" nodeType="withEffect">
                                  <p:stCondLst>
                                    <p:cond delay="2250"/>
                                  </p:stCondLst>
                                  <p:childTnLst>
                                    <p:anim calcmode="lin" valueType="num">
                                      <p:cBhvr additive="base">
                                        <p:cTn id="57" dur="750"/>
                                        <p:tgtEl>
                                          <p:spTgt spid="20"/>
                                        </p:tgtEl>
                                        <p:attrNameLst>
                                          <p:attrName>ppt_x</p:attrName>
                                        </p:attrNameLst>
                                      </p:cBhvr>
                                      <p:tavLst>
                                        <p:tav tm="0">
                                          <p:val>
                                            <p:strVal val="ppt_x"/>
                                          </p:val>
                                        </p:tav>
                                        <p:tav tm="100000">
                                          <p:val>
                                            <p:strVal val="0-ppt_w/2"/>
                                          </p:val>
                                        </p:tav>
                                      </p:tavLst>
                                    </p:anim>
                                    <p:anim calcmode="lin" valueType="num">
                                      <p:cBhvr additive="base">
                                        <p:cTn id="58" dur="750"/>
                                        <p:tgtEl>
                                          <p:spTgt spid="20"/>
                                        </p:tgtEl>
                                        <p:attrNameLst>
                                          <p:attrName>ppt_y</p:attrName>
                                        </p:attrNameLst>
                                      </p:cBhvr>
                                      <p:tavLst>
                                        <p:tav tm="0">
                                          <p:val>
                                            <p:strVal val="ppt_y"/>
                                          </p:val>
                                        </p:tav>
                                        <p:tav tm="100000">
                                          <p:val>
                                            <p:strVal val="ppt_y"/>
                                          </p:val>
                                        </p:tav>
                                      </p:tavLst>
                                    </p:anim>
                                    <p:set>
                                      <p:cBhvr>
                                        <p:cTn id="59" dur="1" fill="hold">
                                          <p:stCondLst>
                                            <p:cond delay="749"/>
                                          </p:stCondLst>
                                        </p:cTn>
                                        <p:tgtEl>
                                          <p:spTgt spid="20"/>
                                        </p:tgtEl>
                                        <p:attrNameLst>
                                          <p:attrName>style.visibility</p:attrName>
                                        </p:attrNameLst>
                                      </p:cBhvr>
                                      <p:to>
                                        <p:strVal val="hidden"/>
                                      </p:to>
                                    </p:set>
                                  </p:childTnLst>
                                </p:cTn>
                              </p:par>
                              <p:par>
                                <p:cTn id="60" presetID="2" presetClass="exit" presetSubtype="8" accel="100000" fill="hold" nodeType="withEffect">
                                  <p:stCondLst>
                                    <p:cond delay="2300"/>
                                  </p:stCondLst>
                                  <p:childTnLst>
                                    <p:anim calcmode="lin" valueType="num">
                                      <p:cBhvr additive="base">
                                        <p:cTn id="61" dur="750"/>
                                        <p:tgtEl>
                                          <p:spTgt spid="21"/>
                                        </p:tgtEl>
                                        <p:attrNameLst>
                                          <p:attrName>ppt_x</p:attrName>
                                        </p:attrNameLst>
                                      </p:cBhvr>
                                      <p:tavLst>
                                        <p:tav tm="0">
                                          <p:val>
                                            <p:strVal val="ppt_x"/>
                                          </p:val>
                                        </p:tav>
                                        <p:tav tm="100000">
                                          <p:val>
                                            <p:strVal val="0-ppt_w/2"/>
                                          </p:val>
                                        </p:tav>
                                      </p:tavLst>
                                    </p:anim>
                                    <p:anim calcmode="lin" valueType="num">
                                      <p:cBhvr additive="base">
                                        <p:cTn id="62" dur="750"/>
                                        <p:tgtEl>
                                          <p:spTgt spid="21"/>
                                        </p:tgtEl>
                                        <p:attrNameLst>
                                          <p:attrName>ppt_y</p:attrName>
                                        </p:attrNameLst>
                                      </p:cBhvr>
                                      <p:tavLst>
                                        <p:tav tm="0">
                                          <p:val>
                                            <p:strVal val="ppt_y"/>
                                          </p:val>
                                        </p:tav>
                                        <p:tav tm="100000">
                                          <p:val>
                                            <p:strVal val="ppt_y"/>
                                          </p:val>
                                        </p:tav>
                                      </p:tavLst>
                                    </p:anim>
                                    <p:set>
                                      <p:cBhvr>
                                        <p:cTn id="63" dur="1" fill="hold">
                                          <p:stCondLst>
                                            <p:cond delay="749"/>
                                          </p:stCondLst>
                                        </p:cTn>
                                        <p:tgtEl>
                                          <p:spTgt spid="21"/>
                                        </p:tgtEl>
                                        <p:attrNameLst>
                                          <p:attrName>style.visibility</p:attrName>
                                        </p:attrNameLst>
                                      </p:cBhvr>
                                      <p:to>
                                        <p:strVal val="hidden"/>
                                      </p:to>
                                    </p:set>
                                  </p:childTnLst>
                                </p:cTn>
                              </p:par>
                              <p:par>
                                <p:cTn id="64" presetID="2" presetClass="exit" presetSubtype="8" accel="100000" fill="hold" grpId="1" nodeType="withEffect">
                                  <p:stCondLst>
                                    <p:cond delay="2400"/>
                                  </p:stCondLst>
                                  <p:childTnLst>
                                    <p:anim calcmode="lin" valueType="num">
                                      <p:cBhvr additive="base">
                                        <p:cTn id="65" dur="750"/>
                                        <p:tgtEl>
                                          <p:spTgt spid="25"/>
                                        </p:tgtEl>
                                        <p:attrNameLst>
                                          <p:attrName>ppt_x</p:attrName>
                                        </p:attrNameLst>
                                      </p:cBhvr>
                                      <p:tavLst>
                                        <p:tav tm="0">
                                          <p:val>
                                            <p:strVal val="ppt_x"/>
                                          </p:val>
                                        </p:tav>
                                        <p:tav tm="100000">
                                          <p:val>
                                            <p:strVal val="0-ppt_w/2"/>
                                          </p:val>
                                        </p:tav>
                                      </p:tavLst>
                                    </p:anim>
                                    <p:anim calcmode="lin" valueType="num">
                                      <p:cBhvr additive="base">
                                        <p:cTn id="66" dur="750"/>
                                        <p:tgtEl>
                                          <p:spTgt spid="25"/>
                                        </p:tgtEl>
                                        <p:attrNameLst>
                                          <p:attrName>ppt_y</p:attrName>
                                        </p:attrNameLst>
                                      </p:cBhvr>
                                      <p:tavLst>
                                        <p:tav tm="0">
                                          <p:val>
                                            <p:strVal val="ppt_y"/>
                                          </p:val>
                                        </p:tav>
                                        <p:tav tm="100000">
                                          <p:val>
                                            <p:strVal val="ppt_y"/>
                                          </p:val>
                                        </p:tav>
                                      </p:tavLst>
                                    </p:anim>
                                    <p:set>
                                      <p:cBhvr>
                                        <p:cTn id="67" dur="1" fill="hold">
                                          <p:stCondLst>
                                            <p:cond delay="749"/>
                                          </p:stCondLst>
                                        </p:cTn>
                                        <p:tgtEl>
                                          <p:spTgt spid="25"/>
                                        </p:tgtEl>
                                        <p:attrNameLst>
                                          <p:attrName>style.visibility</p:attrName>
                                        </p:attrNameLst>
                                      </p:cBhvr>
                                      <p:to>
                                        <p:strVal val="hidden"/>
                                      </p:to>
                                    </p:set>
                                  </p:childTnLst>
                                </p:cTn>
                              </p:par>
                              <p:par>
                                <p:cTn id="68" presetID="2" presetClass="exit" presetSubtype="8" accel="100000" fill="hold" grpId="1" nodeType="withEffect">
                                  <p:stCondLst>
                                    <p:cond delay="2500"/>
                                  </p:stCondLst>
                                  <p:childTnLst>
                                    <p:anim calcmode="lin" valueType="num">
                                      <p:cBhvr additive="base">
                                        <p:cTn id="69" dur="750"/>
                                        <p:tgtEl>
                                          <p:spTgt spid="33"/>
                                        </p:tgtEl>
                                        <p:attrNameLst>
                                          <p:attrName>ppt_x</p:attrName>
                                        </p:attrNameLst>
                                      </p:cBhvr>
                                      <p:tavLst>
                                        <p:tav tm="0">
                                          <p:val>
                                            <p:strVal val="ppt_x"/>
                                          </p:val>
                                        </p:tav>
                                        <p:tav tm="100000">
                                          <p:val>
                                            <p:strVal val="0-ppt_w/2"/>
                                          </p:val>
                                        </p:tav>
                                      </p:tavLst>
                                    </p:anim>
                                    <p:anim calcmode="lin" valueType="num">
                                      <p:cBhvr additive="base">
                                        <p:cTn id="70" dur="750"/>
                                        <p:tgtEl>
                                          <p:spTgt spid="33"/>
                                        </p:tgtEl>
                                        <p:attrNameLst>
                                          <p:attrName>ppt_y</p:attrName>
                                        </p:attrNameLst>
                                      </p:cBhvr>
                                      <p:tavLst>
                                        <p:tav tm="0">
                                          <p:val>
                                            <p:strVal val="ppt_y"/>
                                          </p:val>
                                        </p:tav>
                                        <p:tav tm="100000">
                                          <p:val>
                                            <p:strVal val="ppt_y"/>
                                          </p:val>
                                        </p:tav>
                                      </p:tavLst>
                                    </p:anim>
                                    <p:set>
                                      <p:cBhvr>
                                        <p:cTn id="71" dur="1" fill="hold">
                                          <p:stCondLst>
                                            <p:cond delay="749"/>
                                          </p:stCondLst>
                                        </p:cTn>
                                        <p:tgtEl>
                                          <p:spTgt spid="33"/>
                                        </p:tgtEl>
                                        <p:attrNameLst>
                                          <p:attrName>style.visibility</p:attrName>
                                        </p:attrNameLst>
                                      </p:cBhvr>
                                      <p:to>
                                        <p:strVal val="hidden"/>
                                      </p:to>
                                    </p:set>
                                  </p:childTnLst>
                                </p:cTn>
                              </p:par>
                              <p:par>
                                <p:cTn id="72" presetID="2" presetClass="exit" presetSubtype="8" accel="100000" fill="hold" grpId="1" nodeType="withEffect">
                                  <p:stCondLst>
                                    <p:cond delay="2600"/>
                                  </p:stCondLst>
                                  <p:childTnLst>
                                    <p:anim calcmode="lin" valueType="num">
                                      <p:cBhvr additive="base">
                                        <p:cTn id="73" dur="750"/>
                                        <p:tgtEl>
                                          <p:spTgt spid="35"/>
                                        </p:tgtEl>
                                        <p:attrNameLst>
                                          <p:attrName>ppt_x</p:attrName>
                                        </p:attrNameLst>
                                      </p:cBhvr>
                                      <p:tavLst>
                                        <p:tav tm="0">
                                          <p:val>
                                            <p:strVal val="ppt_x"/>
                                          </p:val>
                                        </p:tav>
                                        <p:tav tm="100000">
                                          <p:val>
                                            <p:strVal val="0-ppt_w/2"/>
                                          </p:val>
                                        </p:tav>
                                      </p:tavLst>
                                    </p:anim>
                                    <p:anim calcmode="lin" valueType="num">
                                      <p:cBhvr additive="base">
                                        <p:cTn id="74" dur="750"/>
                                        <p:tgtEl>
                                          <p:spTgt spid="35"/>
                                        </p:tgtEl>
                                        <p:attrNameLst>
                                          <p:attrName>ppt_y</p:attrName>
                                        </p:attrNameLst>
                                      </p:cBhvr>
                                      <p:tavLst>
                                        <p:tav tm="0">
                                          <p:val>
                                            <p:strVal val="ppt_y"/>
                                          </p:val>
                                        </p:tav>
                                        <p:tav tm="100000">
                                          <p:val>
                                            <p:strVal val="ppt_y"/>
                                          </p:val>
                                        </p:tav>
                                      </p:tavLst>
                                    </p:anim>
                                    <p:set>
                                      <p:cBhvr>
                                        <p:cTn id="75" dur="1" fill="hold">
                                          <p:stCondLst>
                                            <p:cond delay="749"/>
                                          </p:stCondLst>
                                        </p:cTn>
                                        <p:tgtEl>
                                          <p:spTgt spid="35"/>
                                        </p:tgtEl>
                                        <p:attrNameLst>
                                          <p:attrName>style.visibility</p:attrName>
                                        </p:attrNameLst>
                                      </p:cBhvr>
                                      <p:to>
                                        <p:strVal val="hidden"/>
                                      </p:to>
                                    </p:set>
                                  </p:childTnLst>
                                </p:cTn>
                              </p:par>
                              <p:par>
                                <p:cTn id="76" presetID="2" presetClass="exit" presetSubtype="8" accel="100000" fill="hold" grpId="1" nodeType="withEffect">
                                  <p:stCondLst>
                                    <p:cond delay="2700"/>
                                  </p:stCondLst>
                                  <p:childTnLst>
                                    <p:anim calcmode="lin" valueType="num">
                                      <p:cBhvr additive="base">
                                        <p:cTn id="77" dur="750"/>
                                        <p:tgtEl>
                                          <p:spTgt spid="36"/>
                                        </p:tgtEl>
                                        <p:attrNameLst>
                                          <p:attrName>ppt_x</p:attrName>
                                        </p:attrNameLst>
                                      </p:cBhvr>
                                      <p:tavLst>
                                        <p:tav tm="0">
                                          <p:val>
                                            <p:strVal val="ppt_x"/>
                                          </p:val>
                                        </p:tav>
                                        <p:tav tm="100000">
                                          <p:val>
                                            <p:strVal val="0-ppt_w/2"/>
                                          </p:val>
                                        </p:tav>
                                      </p:tavLst>
                                    </p:anim>
                                    <p:anim calcmode="lin" valueType="num">
                                      <p:cBhvr additive="base">
                                        <p:cTn id="78" dur="750"/>
                                        <p:tgtEl>
                                          <p:spTgt spid="36"/>
                                        </p:tgtEl>
                                        <p:attrNameLst>
                                          <p:attrName>ppt_y</p:attrName>
                                        </p:attrNameLst>
                                      </p:cBhvr>
                                      <p:tavLst>
                                        <p:tav tm="0">
                                          <p:val>
                                            <p:strVal val="ppt_y"/>
                                          </p:val>
                                        </p:tav>
                                        <p:tav tm="100000">
                                          <p:val>
                                            <p:strVal val="ppt_y"/>
                                          </p:val>
                                        </p:tav>
                                      </p:tavLst>
                                    </p:anim>
                                    <p:set>
                                      <p:cBhvr>
                                        <p:cTn id="79" dur="1" fill="hold">
                                          <p:stCondLst>
                                            <p:cond delay="749"/>
                                          </p:stCondLst>
                                        </p:cTn>
                                        <p:tgtEl>
                                          <p:spTgt spid="36"/>
                                        </p:tgtEl>
                                        <p:attrNameLst>
                                          <p:attrName>style.visibility</p:attrName>
                                        </p:attrNameLst>
                                      </p:cBhvr>
                                      <p:to>
                                        <p:strVal val="hidden"/>
                                      </p:to>
                                    </p:set>
                                  </p:childTnLst>
                                </p:cTn>
                              </p:par>
                              <p:par>
                                <p:cTn id="80" presetID="2" presetClass="exit" presetSubtype="8" accel="100000" fill="hold" grpId="1" nodeType="withEffect">
                                  <p:stCondLst>
                                    <p:cond delay="2800"/>
                                  </p:stCondLst>
                                  <p:iterate type="lt">
                                    <p:tmPct val="0"/>
                                  </p:iterate>
                                  <p:childTnLst>
                                    <p:anim calcmode="lin" valueType="num">
                                      <p:cBhvr additive="base">
                                        <p:cTn id="81" dur="750"/>
                                        <p:tgtEl>
                                          <p:spTgt spid="4"/>
                                        </p:tgtEl>
                                        <p:attrNameLst>
                                          <p:attrName>ppt_x</p:attrName>
                                        </p:attrNameLst>
                                      </p:cBhvr>
                                      <p:tavLst>
                                        <p:tav tm="0">
                                          <p:val>
                                            <p:strVal val="ppt_x"/>
                                          </p:val>
                                        </p:tav>
                                        <p:tav tm="100000">
                                          <p:val>
                                            <p:strVal val="0-ppt_w/2"/>
                                          </p:val>
                                        </p:tav>
                                      </p:tavLst>
                                    </p:anim>
                                    <p:anim calcmode="lin" valueType="num">
                                      <p:cBhvr additive="base">
                                        <p:cTn id="82" dur="750"/>
                                        <p:tgtEl>
                                          <p:spTgt spid="4"/>
                                        </p:tgtEl>
                                        <p:attrNameLst>
                                          <p:attrName>ppt_y</p:attrName>
                                        </p:attrNameLst>
                                      </p:cBhvr>
                                      <p:tavLst>
                                        <p:tav tm="0">
                                          <p:val>
                                            <p:strVal val="ppt_y"/>
                                          </p:val>
                                        </p:tav>
                                        <p:tav tm="100000">
                                          <p:val>
                                            <p:strVal val="ppt_y"/>
                                          </p:val>
                                        </p:tav>
                                      </p:tavLst>
                                    </p:anim>
                                    <p:set>
                                      <p:cBhvr>
                                        <p:cTn id="83" dur="1" fill="hold">
                                          <p:stCondLst>
                                            <p:cond delay="749"/>
                                          </p:stCondLst>
                                        </p:cTn>
                                        <p:tgtEl>
                                          <p:spTgt spid="4"/>
                                        </p:tgtEl>
                                        <p:attrNameLst>
                                          <p:attrName>style.visibility</p:attrName>
                                        </p:attrNameLst>
                                      </p:cBhvr>
                                      <p:to>
                                        <p:strVal val="hidden"/>
                                      </p:to>
                                    </p:set>
                                  </p:childTnLst>
                                </p:cTn>
                              </p:par>
                              <p:par>
                                <p:cTn id="84" presetID="2" presetClass="exit" presetSubtype="8" accel="100000" fill="hold" grpId="1" nodeType="withEffect">
                                  <p:stCondLst>
                                    <p:cond delay="2800"/>
                                  </p:stCondLst>
                                  <p:childTnLst>
                                    <p:anim calcmode="lin" valueType="num">
                                      <p:cBhvr additive="base">
                                        <p:cTn id="85" dur="750"/>
                                        <p:tgtEl>
                                          <p:spTgt spid="6"/>
                                        </p:tgtEl>
                                        <p:attrNameLst>
                                          <p:attrName>ppt_x</p:attrName>
                                        </p:attrNameLst>
                                      </p:cBhvr>
                                      <p:tavLst>
                                        <p:tav tm="0">
                                          <p:val>
                                            <p:strVal val="ppt_x"/>
                                          </p:val>
                                        </p:tav>
                                        <p:tav tm="100000">
                                          <p:val>
                                            <p:strVal val="0-ppt_w/2"/>
                                          </p:val>
                                        </p:tav>
                                      </p:tavLst>
                                    </p:anim>
                                    <p:anim calcmode="lin" valueType="num">
                                      <p:cBhvr additive="base">
                                        <p:cTn id="86" dur="750"/>
                                        <p:tgtEl>
                                          <p:spTgt spid="6"/>
                                        </p:tgtEl>
                                        <p:attrNameLst>
                                          <p:attrName>ppt_y</p:attrName>
                                        </p:attrNameLst>
                                      </p:cBhvr>
                                      <p:tavLst>
                                        <p:tav tm="0">
                                          <p:val>
                                            <p:strVal val="ppt_y"/>
                                          </p:val>
                                        </p:tav>
                                        <p:tav tm="100000">
                                          <p:val>
                                            <p:strVal val="ppt_y"/>
                                          </p:val>
                                        </p:tav>
                                      </p:tavLst>
                                    </p:anim>
                                    <p:set>
                                      <p:cBhvr>
                                        <p:cTn id="87" dur="1" fill="hold">
                                          <p:stCondLst>
                                            <p:cond delay="749"/>
                                          </p:stCondLst>
                                        </p:cTn>
                                        <p:tgtEl>
                                          <p:spTgt spid="6"/>
                                        </p:tgtEl>
                                        <p:attrNameLst>
                                          <p:attrName>style.visibility</p:attrName>
                                        </p:attrNameLst>
                                      </p:cBhvr>
                                      <p:to>
                                        <p:strVal val="hidden"/>
                                      </p:to>
                                    </p:set>
                                  </p:childTnLst>
                                </p:cTn>
                              </p:par>
                              <p:par>
                                <p:cTn id="88" presetID="2" presetClass="exit" presetSubtype="8" accel="100000" fill="hold" grpId="0" nodeType="withEffect">
                                  <p:stCondLst>
                                    <p:cond delay="3000"/>
                                  </p:stCondLst>
                                  <p:childTnLst>
                                    <p:anim calcmode="lin" valueType="num">
                                      <p:cBhvr additive="base">
                                        <p:cTn id="89" dur="750"/>
                                        <p:tgtEl>
                                          <p:spTgt spid="34"/>
                                        </p:tgtEl>
                                        <p:attrNameLst>
                                          <p:attrName>ppt_x</p:attrName>
                                        </p:attrNameLst>
                                      </p:cBhvr>
                                      <p:tavLst>
                                        <p:tav tm="0">
                                          <p:val>
                                            <p:strVal val="ppt_x"/>
                                          </p:val>
                                        </p:tav>
                                        <p:tav tm="100000">
                                          <p:val>
                                            <p:strVal val="0-ppt_w/2"/>
                                          </p:val>
                                        </p:tav>
                                      </p:tavLst>
                                    </p:anim>
                                    <p:anim calcmode="lin" valueType="num">
                                      <p:cBhvr additive="base">
                                        <p:cTn id="90" dur="750"/>
                                        <p:tgtEl>
                                          <p:spTgt spid="34"/>
                                        </p:tgtEl>
                                        <p:attrNameLst>
                                          <p:attrName>ppt_y</p:attrName>
                                        </p:attrNameLst>
                                      </p:cBhvr>
                                      <p:tavLst>
                                        <p:tav tm="0">
                                          <p:val>
                                            <p:strVal val="ppt_y"/>
                                          </p:val>
                                        </p:tav>
                                        <p:tav tm="100000">
                                          <p:val>
                                            <p:strVal val="ppt_y"/>
                                          </p:val>
                                        </p:tav>
                                      </p:tavLst>
                                    </p:anim>
                                    <p:set>
                                      <p:cBhvr>
                                        <p:cTn id="91" dur="1" fill="hold">
                                          <p:stCondLst>
                                            <p:cond delay="74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0" grpId="0" animBg="1"/>
      <p:bldP spid="20" grpId="1" animBg="1"/>
      <p:bldP spid="25" grpId="0"/>
      <p:bldP spid="25" grpId="1"/>
      <p:bldP spid="33" grpId="0"/>
      <p:bldP spid="33" grpId="1"/>
      <p:bldP spid="34" grpId="0"/>
      <p:bldP spid="35" grpId="0" animBg="1"/>
      <p:bldP spid="35" grpId="1" animBg="1"/>
      <p:bldP spid="36" grpId="0" animBg="1"/>
      <p:bldP spid="36" grpId="1" animBg="1"/>
      <p:bldP spid="4" grpId="0"/>
      <p:bldP spid="4" grpId="1"/>
      <p:bldP spid="29" grpId="0" animBg="1"/>
      <p:bldP spid="30" grpId="0" animBg="1"/>
      <p:bldP spid="31" grpId="0" animBg="1"/>
      <p:bldP spid="3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2321</TotalTime>
  <Words>628</Words>
  <Application>Microsoft Office PowerPoint</Application>
  <PresentationFormat>Widescreen</PresentationFormat>
  <Paragraphs>71</Paragraphs>
  <Slides>12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basic title font</vt:lpstr>
      <vt:lpstr>Calibri</vt:lpstr>
      <vt:lpstr>Calibri Light</vt:lpstr>
      <vt:lpstr>Fjalla One</vt:lpstr>
      <vt:lpstr>Raleway</vt:lpstr>
      <vt:lpstr>Raleway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ROOTPIXEL</dc:creator>
  <cp:lastModifiedBy>ROOTPIXEL</cp:lastModifiedBy>
  <cp:revision>42</cp:revision>
  <dcterms:created xsi:type="dcterms:W3CDTF">2017-08-04T16:03:53Z</dcterms:created>
  <dcterms:modified xsi:type="dcterms:W3CDTF">2017-08-16T08:37:49Z</dcterms:modified>
</cp:coreProperties>
</file>